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55" r:id="rId2"/>
  </p:sldMasterIdLst>
  <p:notesMasterIdLst>
    <p:notesMasterId r:id="rId23"/>
  </p:notesMasterIdLst>
  <p:sldIdLst>
    <p:sldId id="562" r:id="rId3"/>
    <p:sldId id="728" r:id="rId4"/>
    <p:sldId id="744" r:id="rId5"/>
    <p:sldId id="731" r:id="rId6"/>
    <p:sldId id="732" r:id="rId7"/>
    <p:sldId id="730" r:id="rId8"/>
    <p:sldId id="733" r:id="rId9"/>
    <p:sldId id="734" r:id="rId10"/>
    <p:sldId id="695" r:id="rId11"/>
    <p:sldId id="705" r:id="rId12"/>
    <p:sldId id="738" r:id="rId13"/>
    <p:sldId id="703" r:id="rId14"/>
    <p:sldId id="739" r:id="rId15"/>
    <p:sldId id="706" r:id="rId16"/>
    <p:sldId id="693" r:id="rId17"/>
    <p:sldId id="740" r:id="rId18"/>
    <p:sldId id="741" r:id="rId19"/>
    <p:sldId id="742" r:id="rId20"/>
    <p:sldId id="743" r:id="rId21"/>
    <p:sldId id="568" r:id="rId2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63" userDrawn="1">
          <p15:clr>
            <a:srgbClr val="A4A3A4"/>
          </p15:clr>
        </p15:guide>
        <p15:guide id="3" pos="325" userDrawn="1">
          <p15:clr>
            <a:srgbClr val="A4A3A4"/>
          </p15:clr>
        </p15:guide>
        <p15:guide id="4" pos="7355" userDrawn="1">
          <p15:clr>
            <a:srgbClr val="A4A3A4"/>
          </p15:clr>
        </p15:guide>
        <p15:guide id="5" orient="horz" pos="3974" userDrawn="1">
          <p15:clr>
            <a:srgbClr val="A4A3A4"/>
          </p15:clr>
        </p15:guide>
        <p15:guide id="6" orient="horz" pos="913" userDrawn="1">
          <p15:clr>
            <a:srgbClr val="A4A3A4"/>
          </p15:clr>
        </p15:guide>
        <p15:guide id="7" orient="horz" pos="2160" userDrawn="1">
          <p15:clr>
            <a:srgbClr val="A4A3A4"/>
          </p15:clr>
        </p15:guide>
        <p15:guide id="8" pos="511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008000"/>
    <a:srgbClr val="242D38"/>
    <a:srgbClr val="303C4A"/>
    <a:srgbClr val="262F3A"/>
    <a:srgbClr val="335881"/>
    <a:srgbClr val="47586D"/>
    <a:srgbClr val="151A21"/>
    <a:srgbClr val="02B1D5"/>
    <a:srgbClr val="2C2B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15" autoAdjust="0"/>
    <p:restoredTop sz="90190" autoAdjust="0"/>
  </p:normalViewPr>
  <p:slideViewPr>
    <p:cSldViewPr snapToGrid="0">
      <p:cViewPr varScale="1">
        <p:scale>
          <a:sx n="78" d="100"/>
          <a:sy n="78" d="100"/>
        </p:scale>
        <p:origin x="485" y="62"/>
      </p:cViewPr>
      <p:guideLst>
        <p:guide pos="3863"/>
        <p:guide pos="325"/>
        <p:guide pos="7355"/>
        <p:guide orient="horz" pos="3974"/>
        <p:guide orient="horz" pos="913"/>
        <p:guide orient="horz" pos="2160"/>
        <p:guide pos="5110"/>
      </p:guideLst>
    </p:cSldViewPr>
  </p:slideViewPr>
  <p:outlineViewPr>
    <p:cViewPr>
      <p:scale>
        <a:sx n="33" d="100"/>
        <a:sy n="33" d="100"/>
      </p:scale>
      <p:origin x="0" y="-24654"/>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9" d="100"/>
          <a:sy n="89" d="100"/>
        </p:scale>
        <p:origin x="381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1944AA1-5C6B-4783-B929-309D6067DBDD}" type="datetimeFigureOut">
              <a:rPr lang="en-IN" smtClean="0"/>
              <a:t>02-12-2021</a:t>
            </a:fld>
            <a:endParaRPr lang="en-IN"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0AA90DC-E23F-4A5F-8221-8C2FC3F8A418}" type="slidenum">
              <a:rPr lang="en-IN" smtClean="0"/>
              <a:t>‹#›</a:t>
            </a:fld>
            <a:endParaRPr lang="en-IN" dirty="0"/>
          </a:p>
        </p:txBody>
      </p:sp>
    </p:spTree>
    <p:extLst>
      <p:ext uri="{BB962C8B-B14F-4D97-AF65-F5344CB8AC3E}">
        <p14:creationId xmlns:p14="http://schemas.microsoft.com/office/powerpoint/2010/main" val="411701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C2A9FCA-91FD-4AD5-AA08-96E2D2837BD7}" type="slidenum">
              <a:rPr lang="tr-TR" smtClean="0"/>
              <a:t>1</a:t>
            </a:fld>
            <a:endParaRPr lang="tr-TR"/>
          </a:p>
        </p:txBody>
      </p:sp>
    </p:spTree>
    <p:extLst>
      <p:ext uri="{BB962C8B-B14F-4D97-AF65-F5344CB8AC3E}">
        <p14:creationId xmlns:p14="http://schemas.microsoft.com/office/powerpoint/2010/main" val="2619941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C2A9FCA-91FD-4AD5-AA08-96E2D2837BD7}" type="slidenum">
              <a:rPr lang="tr-TR" smtClean="0"/>
              <a:t>10</a:t>
            </a:fld>
            <a:endParaRPr lang="tr-TR"/>
          </a:p>
        </p:txBody>
      </p:sp>
    </p:spTree>
    <p:extLst>
      <p:ext uri="{BB962C8B-B14F-4D97-AF65-F5344CB8AC3E}">
        <p14:creationId xmlns:p14="http://schemas.microsoft.com/office/powerpoint/2010/main" val="3683587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C2A9FCA-91FD-4AD5-AA08-96E2D2837BD7}" type="slidenum">
              <a:rPr lang="tr-TR" smtClean="0"/>
              <a:t>11</a:t>
            </a:fld>
            <a:endParaRPr lang="tr-TR"/>
          </a:p>
        </p:txBody>
      </p:sp>
    </p:spTree>
    <p:extLst>
      <p:ext uri="{BB962C8B-B14F-4D97-AF65-F5344CB8AC3E}">
        <p14:creationId xmlns:p14="http://schemas.microsoft.com/office/powerpoint/2010/main" val="3164011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C2A9FCA-91FD-4AD5-AA08-96E2D2837BD7}" type="slidenum">
              <a:rPr lang="tr-TR" smtClean="0"/>
              <a:t>12</a:t>
            </a:fld>
            <a:endParaRPr lang="tr-TR"/>
          </a:p>
        </p:txBody>
      </p:sp>
    </p:spTree>
    <p:extLst>
      <p:ext uri="{BB962C8B-B14F-4D97-AF65-F5344CB8AC3E}">
        <p14:creationId xmlns:p14="http://schemas.microsoft.com/office/powerpoint/2010/main" val="381071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C2A9FCA-91FD-4AD5-AA08-96E2D2837BD7}" type="slidenum">
              <a:rPr lang="tr-TR" smtClean="0"/>
              <a:t>13</a:t>
            </a:fld>
            <a:endParaRPr lang="tr-TR"/>
          </a:p>
        </p:txBody>
      </p:sp>
    </p:spTree>
    <p:extLst>
      <p:ext uri="{BB962C8B-B14F-4D97-AF65-F5344CB8AC3E}">
        <p14:creationId xmlns:p14="http://schemas.microsoft.com/office/powerpoint/2010/main" val="561982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g92345ea75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3" name="Google Shape;1443;g92345ea75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2A9FCA-91FD-4AD5-AA08-96E2D2837BD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86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r>
              <a:rPr lang="tr-TR" sz="1200" dirty="0"/>
              <a:t>Enerji sektörüne dair küresel gündemin iklim değişikliği ile mücadele merkezli dönüştüğünü görmekteyiz. Bu dönüşüm kaynakta, teknolojide, tüketici davranışında değişim ve dönüşümü gerektiren zor bir yolu işaret etmektedir. Bu dönüşümün reçetesinin;</a:t>
            </a:r>
          </a:p>
          <a:p>
            <a:r>
              <a:rPr lang="tr-TR" sz="1200" dirty="0"/>
              <a:t>Enerji verimliliğinin en üst seviyede başarılması,</a:t>
            </a:r>
          </a:p>
          <a:p>
            <a:r>
              <a:rPr lang="tr-TR" sz="1200" dirty="0"/>
              <a:t>Enerji talebinde elektriğin payının (elektrifikasyon) en üst seviyeye çıkarılması,</a:t>
            </a:r>
          </a:p>
          <a:p>
            <a:r>
              <a:rPr lang="tr-TR" sz="1200" dirty="0"/>
              <a:t>Elektriğin yenilenebilir kaynaklardan ve temiz enerji teknolojilerinden elde edilmesi,</a:t>
            </a:r>
          </a:p>
          <a:p>
            <a:r>
              <a:rPr lang="tr-TR" sz="1200" dirty="0"/>
              <a:t>Elektrifikasyonun mümkün olmadığı alanlarda yeşil hidrojen ve temiz alternatif yakıt olanaklarına başvurulması,</a:t>
            </a:r>
          </a:p>
          <a:p>
            <a:r>
              <a:rPr lang="tr-TR" sz="1200" dirty="0"/>
              <a:t>Karbon yakalama ve depolama teknolojilerinin hem elektrik üretiminde hem de sınai üretimde devreye alınmasına olanak sağlanması,</a:t>
            </a:r>
          </a:p>
          <a:p>
            <a:r>
              <a:rPr lang="tr-TR" sz="1200" dirty="0"/>
              <a:t>Geliştirilecek temiz teknolojiler ve yenilenebilir enerji olanakları ile istihdam yaratılması,</a:t>
            </a:r>
          </a:p>
          <a:p>
            <a:r>
              <a:rPr lang="tr-TR" sz="1200" dirty="0"/>
              <a:t>Fosil yakıt çıkarımı ve kullanımı tecrübesinin karbon yakalama ve depolama, açık deniz rüzgar enerjisi ve kritik mineral üretimine aktarılması,</a:t>
            </a:r>
          </a:p>
          <a:p>
            <a:r>
              <a:rPr lang="tr-TR" sz="1200" dirty="0"/>
              <a:t>Gerekli altyapı yatırımlarını da içerecek şekilde enerji sektörüne ilave yatırımlar yapılması,</a:t>
            </a:r>
          </a:p>
          <a:p>
            <a:r>
              <a:rPr lang="tr-TR" sz="1200" dirty="0"/>
              <a:t>Enerji </a:t>
            </a:r>
            <a:r>
              <a:rPr lang="tr-TR" sz="1200" dirty="0" err="1"/>
              <a:t>tedariğinde</a:t>
            </a:r>
            <a:r>
              <a:rPr lang="tr-TR" sz="1200" dirty="0"/>
              <a:t> esnekliğin ilgili araçların geliştirilmesi ile sağlanması ve Gerekli teknolojilerin geliştirilmesi için </a:t>
            </a:r>
            <a:r>
              <a:rPr lang="tr-TR" sz="1200" dirty="0" err="1"/>
              <a:t>inovasyonun</a:t>
            </a:r>
            <a:r>
              <a:rPr lang="tr-TR" sz="1200" dirty="0"/>
              <a:t> ileri seviyede desteklenmesi şeklinde olduğunu görmekteyiz.</a:t>
            </a:r>
          </a:p>
          <a:p>
            <a:endParaRPr lang="tr-TR" dirty="0"/>
          </a:p>
          <a:p>
            <a:pPr marL="0" indent="0">
              <a:buNone/>
            </a:pPr>
            <a:r>
              <a:rPr lang="tr-TR" sz="1200" dirty="0" err="1"/>
              <a:t>AYM’de</a:t>
            </a:r>
            <a:r>
              <a:rPr lang="tr-TR" sz="1200" dirty="0"/>
              <a:t> Temiz Enerji kapsamında; yenilenebilir enerji ve enerji verimliliğinin; bağlantılı, bütünleşik ve dijitalleşmiş enerji sisteminin; hidrojen ve karbon yakalama ve depolama teknolojilerinin ve deniz üstü </a:t>
            </a:r>
            <a:r>
              <a:rPr lang="tr-TR" sz="1200" dirty="0" err="1"/>
              <a:t>RES’lerin</a:t>
            </a:r>
            <a:r>
              <a:rPr lang="tr-TR" sz="1200" dirty="0"/>
              <a:t> </a:t>
            </a:r>
            <a:r>
              <a:rPr lang="tr-TR" sz="1200" dirty="0" err="1"/>
              <a:t>önceliklendirildiğini</a:t>
            </a:r>
            <a:r>
              <a:rPr lang="tr-TR" sz="1200" dirty="0"/>
              <a:t> görüyoruz.</a:t>
            </a:r>
          </a:p>
          <a:p>
            <a:pPr marL="0" indent="0">
              <a:buNone/>
            </a:pPr>
            <a:r>
              <a:rPr lang="tr-TR" sz="1200" dirty="0"/>
              <a:t>Bakanlığımızın bu bağlamda yürüttüğü çalışmalardan ve çıktılarından bazıları hakkında bilgi vermek isterim.</a:t>
            </a:r>
          </a:p>
          <a:p>
            <a:pPr marL="0" indent="0">
              <a:buNone/>
            </a:pPr>
            <a:r>
              <a:rPr lang="tr-TR" sz="1200" dirty="0"/>
              <a:t>2021 yılı Şubat sonu itibariyle rüzgar enerjisi kurulu gücümüz 9,2 GW, güneş enerjisi kurulu gücümüz 6,9 GW ve hidrolik kurulu gücümüz 31,2 GW seviyesine ulaşmış bulunmaktadır. Toplam yenilenebilir enerji kaynaklarına dayalı kurulu gücümüz 50,4 </a:t>
            </a:r>
            <a:r>
              <a:rPr lang="tr-TR" sz="1200" dirty="0" err="1"/>
              <a:t>GW’a</a:t>
            </a:r>
            <a:r>
              <a:rPr lang="tr-TR" sz="1200" dirty="0"/>
              <a:t> ulaşmış olup bu miktar toplam kurulu gücümüzün %52’sine karşılık gelmektedir. </a:t>
            </a:r>
          </a:p>
          <a:p>
            <a:pPr marL="0" indent="0">
              <a:buNone/>
            </a:pPr>
            <a:r>
              <a:rPr lang="tr-TR" sz="1200" dirty="0"/>
              <a:t>Enerji Verimliliğinde 2017-2023 dönemini kapsayan Ulusal Enerji Verimliliği Eylem Planı (UEVEP) hazırlanmış, 6 tematik başlıkta 55 eylem ile birincil enerji tüketiminden %14’lük </a:t>
            </a:r>
            <a:r>
              <a:rPr lang="tr-TR" sz="1200" dirty="0" err="1"/>
              <a:t>azaltım</a:t>
            </a:r>
            <a:r>
              <a:rPr lang="tr-TR" sz="1200" dirty="0"/>
              <a:t> ve 66,6 milyon ton karbondioksit eşleniği emisyon </a:t>
            </a:r>
            <a:r>
              <a:rPr lang="tr-TR" sz="1200" dirty="0" err="1"/>
              <a:t>azaltımı</a:t>
            </a:r>
            <a:r>
              <a:rPr lang="tr-TR" sz="1200" dirty="0"/>
              <a:t> hedeflenmiştir. </a:t>
            </a:r>
          </a:p>
          <a:p>
            <a:pPr marL="0" indent="0">
              <a:buNone/>
            </a:pPr>
            <a:r>
              <a:rPr lang="tr-TR" sz="1200" dirty="0"/>
              <a:t>2017-2019 dönemi için UEVEP kapsamında enerji verimliliğine toplamda 4.149 milyon ABD Doları yatırım ve bunun sonucunda kümülatif olarak 960 milyon ABD Doları parasal karşılığı olan 2.744 </a:t>
            </a:r>
            <a:r>
              <a:rPr lang="tr-TR" sz="1200" dirty="0" err="1"/>
              <a:t>ktep</a:t>
            </a:r>
            <a:r>
              <a:rPr lang="tr-TR" sz="1200" dirty="0"/>
              <a:t> enerji tasarrufu sağlanmıştır.</a:t>
            </a:r>
          </a:p>
          <a:p>
            <a:pPr marL="0" indent="0">
              <a:buNone/>
            </a:pPr>
            <a:endParaRPr lang="tr-TR" sz="1200" dirty="0"/>
          </a:p>
          <a:p>
            <a:pPr marL="0" indent="0">
              <a:buNone/>
            </a:pPr>
            <a:r>
              <a:rPr lang="tr-TR" sz="1200" dirty="0"/>
              <a:t>UEVEP Eylem Planı çerçevesinde 2017-2019 dönemi hedefleri kümülatif %112 olarak gerçekleşmiştir.</a:t>
            </a:r>
          </a:p>
          <a:p>
            <a:pPr marL="0" indent="0">
              <a:buNone/>
            </a:pPr>
            <a:r>
              <a:rPr lang="tr-TR" sz="1200" dirty="0"/>
              <a:t>2003-2018 yılları arasında ekonominin enerji yoğunluğunu %30’lara varan seviyede iyileştirmemiz (0,145 tep/1000$’ten 0,114’e indirdik) bize yıllık 30 milyon ton petrol eşleniği daha az enerji kullanmamızı sağlamaktadır ki bu miktar birincil enerji talebimizi %17 azaltmış ve dış ticaret açığımızı aynı oranda azaltmamızı sağlamıştır. Ayrıca, iklim değişikliği ile mücadelede 100 milyon ton sera gazı emisyonundan kaçınmamızı sağlamıştır. </a:t>
            </a:r>
          </a:p>
          <a:p>
            <a:pPr marL="0" indent="0">
              <a:buNone/>
            </a:pPr>
            <a:r>
              <a:rPr lang="tr-TR" sz="1200" dirty="0"/>
              <a:t>Ayrıca, 2019 yılı Ağustos ayında Cumhurbaşkanlığı kararı ile 2023 yılı sonuna kadar Kamu kurumlarına referans tüketim değerlerinden %15 enerji verimliliği hedefi konulmuş, konu ile ilgili rehber ve izleme alt yapısı kurulmuştur. Tasarruflar ilk yıldan 13 bin ton eşdeğer petrole ulaşmıştır. </a:t>
            </a:r>
          </a:p>
          <a:p>
            <a:pPr marL="0" indent="0">
              <a:buNone/>
            </a:pPr>
            <a:endParaRPr lang="tr-TR" sz="1200" dirty="0"/>
          </a:p>
          <a:p>
            <a:r>
              <a:rPr lang="tr-TR" sz="1200" dirty="0"/>
              <a:t>AYM Eylem Planına gelecek olursak bu çalışmanın ihracatımızın yaklaşık yarısını yapmış olduğumuz AB ile bundan sonraki gerek siyasi gerekse de ticari ilişkilerimiz açısından önemli bir hazırlık olarak değerlendirmekteyiz. Bu doğrultuda Bakanlık olarak üzerimize düşeni layıkıyla yerine getirmek için çalışmalar yürütmekteyiz.</a:t>
            </a:r>
          </a:p>
          <a:p>
            <a:r>
              <a:rPr lang="tr-TR" sz="1200" dirty="0"/>
              <a:t>Enerji verimliliği alanında da önemli çalışmalara imza atmaktayız. Sayın Cumhurbaşkanımızın Ekonomi Reform Paketi kapsamında ilan ettiği üzere Bakanlığımızca sanayi tesislerine sağlanan, sektörün yoğun ilgi gösterdiği ve başarıyla uygulanan Verimlilik Artırıcı Projeler (VAP) desteklerini ticari binalar, enerji sektörü, hizmet sektörü tesisleri ve tarım tesislerine genişletiyoruz.</a:t>
            </a:r>
          </a:p>
          <a:p>
            <a:pPr marL="0" indent="0">
              <a:buNone/>
            </a:pPr>
            <a:endParaRPr lang="tr-TR" sz="1200" dirty="0"/>
          </a:p>
          <a:p>
            <a:endParaRPr lang="tr-TR" dirty="0"/>
          </a:p>
        </p:txBody>
      </p:sp>
      <p:sp>
        <p:nvSpPr>
          <p:cNvPr id="4" name="Slayt Numarası Yer Tutucusu 3"/>
          <p:cNvSpPr>
            <a:spLocks noGrp="1"/>
          </p:cNvSpPr>
          <p:nvPr>
            <p:ph type="sldNum" sz="quarter" idx="10"/>
          </p:nvPr>
        </p:nvSpPr>
        <p:spPr/>
        <p:txBody>
          <a:bodyPr/>
          <a:lstStyle/>
          <a:p>
            <a:fld id="{2C2A9FCA-91FD-4AD5-AA08-96E2D2837BD7}" type="slidenum">
              <a:rPr lang="tr-TR" smtClean="0"/>
              <a:t>3</a:t>
            </a:fld>
            <a:endParaRPr lang="tr-TR"/>
          </a:p>
        </p:txBody>
      </p:sp>
    </p:spTree>
    <p:extLst>
      <p:ext uri="{BB962C8B-B14F-4D97-AF65-F5344CB8AC3E}">
        <p14:creationId xmlns:p14="http://schemas.microsoft.com/office/powerpoint/2010/main" val="3880329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2A9FCA-91FD-4AD5-AA08-96E2D2837BD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7457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2A9FCA-91FD-4AD5-AA08-96E2D2837BD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140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2A9FCA-91FD-4AD5-AA08-96E2D2837BD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26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2A9FCA-91FD-4AD5-AA08-96E2D2837BD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939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2A9FCA-91FD-4AD5-AA08-96E2D2837BD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056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2A9FCA-91FD-4AD5-AA08-96E2D2837BD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34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Slide">
    <p:bg>
      <p:bgPr>
        <a:solidFill>
          <a:srgbClr val="FBFBFB"/>
        </a:solidFill>
        <a:effectLst/>
      </p:bgPr>
    </p:bg>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3"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4"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Tree>
    <p:extLst>
      <p:ext uri="{BB962C8B-B14F-4D97-AF65-F5344CB8AC3E}">
        <p14:creationId xmlns:p14="http://schemas.microsoft.com/office/powerpoint/2010/main" val="354586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ppt_y</p:attrName>
                                        </p:attrNameLst>
                                      </p:cBhvr>
                                      <p:tavLst>
                                        <p:tav tm="0">
                                          <p:val>
                                            <p:strVal val="#ppt_y-#ppt_h*1.125000"/>
                                          </p:val>
                                        </p:tav>
                                        <p:tav tm="100000">
                                          <p:val>
                                            <p:strVal val="#ppt_y"/>
                                          </p:val>
                                        </p:tav>
                                      </p:tavLst>
                                    </p:anim>
                                    <p:animEffect transition="in" filter="wipe(down)">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build="p">
        <p:tmplLst>
          <p:tmpl lvl="1">
            <p:tnLst>
              <p:par>
                <p:cTn presetID="53"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P spid="4" grpId="0"/>
      <p:bldP spid="1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et Our Team Member">
    <p:bg>
      <p:bgPr>
        <a:solidFill>
          <a:srgbClr val="FBFBFB"/>
        </a:solidFill>
        <a:effectLst/>
      </p:bgPr>
    </p:bg>
    <p:spTree>
      <p:nvGrpSpPr>
        <p:cNvPr id="1" name=""/>
        <p:cNvGrpSpPr/>
        <p:nvPr/>
      </p:nvGrpSpPr>
      <p:grpSpPr>
        <a:xfrm>
          <a:off x="0" y="0"/>
          <a:ext cx="0" cy="0"/>
          <a:chOff x="0" y="0"/>
          <a:chExt cx="0" cy="0"/>
        </a:xfrm>
      </p:grpSpPr>
      <p:sp>
        <p:nvSpPr>
          <p:cNvPr id="21" name="Picture Placeholder 20"/>
          <p:cNvSpPr>
            <a:spLocks noGrp="1"/>
          </p:cNvSpPr>
          <p:nvPr>
            <p:ph type="pic" sz="quarter" idx="16" hasCustomPrompt="1"/>
          </p:nvPr>
        </p:nvSpPr>
        <p:spPr>
          <a:xfrm>
            <a:off x="1178803" y="1793246"/>
            <a:ext cx="2456265" cy="1954343"/>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2" name="Picture Placeholder 21"/>
          <p:cNvSpPr>
            <a:spLocks noGrp="1"/>
          </p:cNvSpPr>
          <p:nvPr>
            <p:ph type="pic" sz="quarter" idx="17" hasCustomPrompt="1"/>
          </p:nvPr>
        </p:nvSpPr>
        <p:spPr>
          <a:xfrm>
            <a:off x="6078960" y="1793245"/>
            <a:ext cx="2456265" cy="1954343"/>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3" name="Picture Placeholder 22"/>
          <p:cNvSpPr>
            <a:spLocks noGrp="1"/>
          </p:cNvSpPr>
          <p:nvPr>
            <p:ph type="pic" sz="quarter" idx="18" hasCustomPrompt="1"/>
          </p:nvPr>
        </p:nvSpPr>
        <p:spPr>
          <a:xfrm>
            <a:off x="3637888" y="3757483"/>
            <a:ext cx="2456265" cy="1954343"/>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4" name="Picture Placeholder 23"/>
          <p:cNvSpPr>
            <a:spLocks noGrp="1"/>
          </p:cNvSpPr>
          <p:nvPr>
            <p:ph type="pic" sz="quarter" idx="19" hasCustomPrompt="1"/>
          </p:nvPr>
        </p:nvSpPr>
        <p:spPr>
          <a:xfrm>
            <a:off x="8545123" y="3757483"/>
            <a:ext cx="2456265" cy="1954343"/>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Tree>
    <p:extLst>
      <p:ext uri="{BB962C8B-B14F-4D97-AF65-F5344CB8AC3E}">
        <p14:creationId xmlns:p14="http://schemas.microsoft.com/office/powerpoint/2010/main" val="139921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Project Showcase">
    <p:bg>
      <p:bgPr>
        <a:solidFill>
          <a:srgbClr val="FBFBFB"/>
        </a:solidFill>
        <a:effectLst/>
      </p:bgPr>
    </p:bg>
    <p:spTree>
      <p:nvGrpSpPr>
        <p:cNvPr id="1" name=""/>
        <p:cNvGrpSpPr/>
        <p:nvPr/>
      </p:nvGrpSpPr>
      <p:grpSpPr>
        <a:xfrm>
          <a:off x="0" y="0"/>
          <a:ext cx="0" cy="0"/>
          <a:chOff x="0" y="0"/>
          <a:chExt cx="0" cy="0"/>
        </a:xfrm>
      </p:grpSpPr>
      <p:sp>
        <p:nvSpPr>
          <p:cNvPr id="19" name="Picture Placeholder 18"/>
          <p:cNvSpPr>
            <a:spLocks noGrp="1"/>
          </p:cNvSpPr>
          <p:nvPr>
            <p:ph type="pic" sz="quarter" idx="19" hasCustomPrompt="1"/>
          </p:nvPr>
        </p:nvSpPr>
        <p:spPr>
          <a:xfrm>
            <a:off x="4726339" y="3916767"/>
            <a:ext cx="4107600" cy="2282400"/>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8" name="Picture Placeholder 17"/>
          <p:cNvSpPr>
            <a:spLocks noGrp="1"/>
          </p:cNvSpPr>
          <p:nvPr>
            <p:ph type="pic" sz="quarter" idx="18" hasCustomPrompt="1"/>
          </p:nvPr>
        </p:nvSpPr>
        <p:spPr>
          <a:xfrm>
            <a:off x="618739" y="3916767"/>
            <a:ext cx="4107600" cy="2282400"/>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7" name="Picture Placeholder 16"/>
          <p:cNvSpPr>
            <a:spLocks noGrp="1"/>
          </p:cNvSpPr>
          <p:nvPr>
            <p:ph type="pic" sz="quarter" idx="17" hasCustomPrompt="1"/>
          </p:nvPr>
        </p:nvSpPr>
        <p:spPr>
          <a:xfrm>
            <a:off x="8835315" y="1665340"/>
            <a:ext cx="2739600" cy="2250000"/>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1" name="Picture Placeholder 20"/>
          <p:cNvSpPr>
            <a:spLocks noGrp="1"/>
          </p:cNvSpPr>
          <p:nvPr>
            <p:ph type="pic" sz="quarter" idx="16" hasCustomPrompt="1"/>
          </p:nvPr>
        </p:nvSpPr>
        <p:spPr>
          <a:xfrm>
            <a:off x="3382546" y="1665340"/>
            <a:ext cx="2713455" cy="2251426"/>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Tree>
    <p:extLst>
      <p:ext uri="{BB962C8B-B14F-4D97-AF65-F5344CB8AC3E}">
        <p14:creationId xmlns:p14="http://schemas.microsoft.com/office/powerpoint/2010/main" val="7915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other Project Showcase">
    <p:bg>
      <p:bgPr>
        <a:solidFill>
          <a:srgbClr val="FBFBFB"/>
        </a:solidFill>
        <a:effectLst/>
      </p:bgPr>
    </p:bg>
    <p:spTree>
      <p:nvGrpSpPr>
        <p:cNvPr id="1" name=""/>
        <p:cNvGrpSpPr/>
        <p:nvPr/>
      </p:nvGrpSpPr>
      <p:grpSpPr>
        <a:xfrm>
          <a:off x="0" y="0"/>
          <a:ext cx="0" cy="0"/>
          <a:chOff x="0" y="0"/>
          <a:chExt cx="0" cy="0"/>
        </a:xfrm>
      </p:grpSpPr>
      <p:sp>
        <p:nvSpPr>
          <p:cNvPr id="25" name="Picture Placeholder 24"/>
          <p:cNvSpPr>
            <a:spLocks noGrp="1"/>
          </p:cNvSpPr>
          <p:nvPr>
            <p:ph type="pic" sz="quarter" idx="21" hasCustomPrompt="1"/>
          </p:nvPr>
        </p:nvSpPr>
        <p:spPr>
          <a:xfrm>
            <a:off x="8835177" y="1665338"/>
            <a:ext cx="2739600" cy="4500001"/>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2" name="Picture Placeholder 21"/>
          <p:cNvSpPr>
            <a:spLocks noGrp="1"/>
          </p:cNvSpPr>
          <p:nvPr>
            <p:ph type="pic" sz="quarter" idx="18" hasCustomPrompt="1"/>
          </p:nvPr>
        </p:nvSpPr>
        <p:spPr>
          <a:xfrm>
            <a:off x="6095571" y="1665340"/>
            <a:ext cx="2739600" cy="2250000"/>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3" name="Picture Placeholder 22"/>
          <p:cNvSpPr>
            <a:spLocks noGrp="1"/>
          </p:cNvSpPr>
          <p:nvPr>
            <p:ph type="pic" sz="quarter" idx="19" hasCustomPrompt="1"/>
          </p:nvPr>
        </p:nvSpPr>
        <p:spPr>
          <a:xfrm>
            <a:off x="3356115" y="3918194"/>
            <a:ext cx="2739600" cy="2250000"/>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4" name="Picture Placeholder 23"/>
          <p:cNvSpPr>
            <a:spLocks noGrp="1"/>
          </p:cNvSpPr>
          <p:nvPr>
            <p:ph type="pic" sz="quarter" idx="20" hasCustomPrompt="1"/>
          </p:nvPr>
        </p:nvSpPr>
        <p:spPr>
          <a:xfrm>
            <a:off x="6095001" y="3915340"/>
            <a:ext cx="2739600" cy="2250000"/>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7" name="Picture Placeholder 16"/>
          <p:cNvSpPr>
            <a:spLocks noGrp="1"/>
          </p:cNvSpPr>
          <p:nvPr>
            <p:ph type="pic" sz="quarter" idx="17" hasCustomPrompt="1"/>
          </p:nvPr>
        </p:nvSpPr>
        <p:spPr>
          <a:xfrm>
            <a:off x="3356258" y="1665340"/>
            <a:ext cx="2739600" cy="2250000"/>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Tree>
    <p:extLst>
      <p:ext uri="{BB962C8B-B14F-4D97-AF65-F5344CB8AC3E}">
        <p14:creationId xmlns:p14="http://schemas.microsoft.com/office/powerpoint/2010/main" val="285259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Portfolio Section">
    <p:bg>
      <p:bgPr>
        <a:solidFill>
          <a:srgbClr val="FBFBFB"/>
        </a:solidFill>
        <a:effectLst/>
      </p:bgPr>
    </p:bg>
    <p:spTree>
      <p:nvGrpSpPr>
        <p:cNvPr id="1" name=""/>
        <p:cNvGrpSpPr/>
        <p:nvPr/>
      </p:nvGrpSpPr>
      <p:grpSpPr>
        <a:xfrm>
          <a:off x="0" y="0"/>
          <a:ext cx="0" cy="0"/>
          <a:chOff x="0" y="0"/>
          <a:chExt cx="0" cy="0"/>
        </a:xfrm>
      </p:grpSpPr>
      <p:sp>
        <p:nvSpPr>
          <p:cNvPr id="29" name="Picture Placeholder 28"/>
          <p:cNvSpPr>
            <a:spLocks noGrp="1"/>
          </p:cNvSpPr>
          <p:nvPr>
            <p:ph type="pic" sz="quarter" idx="23" hasCustomPrompt="1"/>
          </p:nvPr>
        </p:nvSpPr>
        <p:spPr>
          <a:xfrm>
            <a:off x="4582199" y="4309424"/>
            <a:ext cx="4568599" cy="2548576"/>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30" name="Picture Placeholder 29"/>
          <p:cNvSpPr>
            <a:spLocks noGrp="1"/>
          </p:cNvSpPr>
          <p:nvPr>
            <p:ph type="pic" sz="quarter" idx="24" hasCustomPrompt="1"/>
          </p:nvPr>
        </p:nvSpPr>
        <p:spPr>
          <a:xfrm>
            <a:off x="0" y="4309423"/>
            <a:ext cx="4583801" cy="2539393"/>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8" name="Picture Placeholder 27"/>
          <p:cNvSpPr>
            <a:spLocks noGrp="1"/>
          </p:cNvSpPr>
          <p:nvPr>
            <p:ph type="pic" sz="quarter" idx="22" hasCustomPrompt="1"/>
          </p:nvPr>
        </p:nvSpPr>
        <p:spPr>
          <a:xfrm>
            <a:off x="9164403" y="4339617"/>
            <a:ext cx="3056400" cy="2509200"/>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1" name="Picture Placeholder 20"/>
          <p:cNvSpPr>
            <a:spLocks noGrp="1"/>
          </p:cNvSpPr>
          <p:nvPr>
            <p:ph type="pic" sz="quarter" idx="19" hasCustomPrompt="1"/>
          </p:nvPr>
        </p:nvSpPr>
        <p:spPr>
          <a:xfrm>
            <a:off x="3054801" y="1800224"/>
            <a:ext cx="3056400" cy="2509200"/>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6" name="Picture Placeholder 25"/>
          <p:cNvSpPr>
            <a:spLocks noGrp="1"/>
          </p:cNvSpPr>
          <p:nvPr>
            <p:ph type="pic" sz="quarter" idx="20" hasCustomPrompt="1"/>
          </p:nvPr>
        </p:nvSpPr>
        <p:spPr>
          <a:xfrm>
            <a:off x="6109602" y="1800224"/>
            <a:ext cx="3056400" cy="2509200"/>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7" name="Picture Placeholder 26"/>
          <p:cNvSpPr>
            <a:spLocks noGrp="1"/>
          </p:cNvSpPr>
          <p:nvPr>
            <p:ph type="pic" sz="quarter" idx="21" hasCustomPrompt="1"/>
          </p:nvPr>
        </p:nvSpPr>
        <p:spPr>
          <a:xfrm>
            <a:off x="9164403" y="1800224"/>
            <a:ext cx="3056400" cy="2509200"/>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2" name="Picture Placeholder 21"/>
          <p:cNvSpPr>
            <a:spLocks noGrp="1"/>
          </p:cNvSpPr>
          <p:nvPr>
            <p:ph type="pic" sz="quarter" idx="18" hasCustomPrompt="1"/>
          </p:nvPr>
        </p:nvSpPr>
        <p:spPr>
          <a:xfrm>
            <a:off x="0" y="1800224"/>
            <a:ext cx="3056400" cy="2509200"/>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Tree>
    <p:extLst>
      <p:ext uri="{BB962C8B-B14F-4D97-AF65-F5344CB8AC3E}">
        <p14:creationId xmlns:p14="http://schemas.microsoft.com/office/powerpoint/2010/main" val="191289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5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p:cTn id="16"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dning Project">
    <p:bg>
      <p:bgPr>
        <a:solidFill>
          <a:srgbClr val="FBFBFB"/>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9" hasCustomPrompt="1"/>
          </p:nvPr>
        </p:nvSpPr>
        <p:spPr>
          <a:xfrm>
            <a:off x="8123465" y="1626048"/>
            <a:ext cx="4068535" cy="2510720"/>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2" name="Picture Placeholder 21"/>
          <p:cNvSpPr>
            <a:spLocks noGrp="1"/>
          </p:cNvSpPr>
          <p:nvPr>
            <p:ph type="pic" sz="quarter" idx="18" hasCustomPrompt="1"/>
          </p:nvPr>
        </p:nvSpPr>
        <p:spPr>
          <a:xfrm>
            <a:off x="-13605" y="1626048"/>
            <a:ext cx="4068535" cy="2510720"/>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Tree>
    <p:extLst>
      <p:ext uri="{BB962C8B-B14F-4D97-AF65-F5344CB8AC3E}">
        <p14:creationId xmlns:p14="http://schemas.microsoft.com/office/powerpoint/2010/main" val="226559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ny Portfolio Images">
    <p:bg>
      <p:bgPr>
        <a:solidFill>
          <a:srgbClr val="FBFBFB"/>
        </a:solidFill>
        <a:effectLst/>
      </p:bgPr>
    </p:bg>
    <p:spTree>
      <p:nvGrpSpPr>
        <p:cNvPr id="1" name=""/>
        <p:cNvGrpSpPr/>
        <p:nvPr/>
      </p:nvGrpSpPr>
      <p:grpSpPr>
        <a:xfrm>
          <a:off x="0" y="0"/>
          <a:ext cx="0" cy="0"/>
          <a:chOff x="0" y="0"/>
          <a:chExt cx="0" cy="0"/>
        </a:xfrm>
      </p:grpSpPr>
      <p:sp>
        <p:nvSpPr>
          <p:cNvPr id="22" name="Picture Placeholder 21"/>
          <p:cNvSpPr>
            <a:spLocks noGrp="1"/>
          </p:cNvSpPr>
          <p:nvPr>
            <p:ph type="pic" sz="quarter" idx="18" hasCustomPrompt="1"/>
          </p:nvPr>
        </p:nvSpPr>
        <p:spPr>
          <a:xfrm>
            <a:off x="0" y="1603603"/>
            <a:ext cx="3059790" cy="1734009"/>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0" name="Picture Placeholder 19"/>
          <p:cNvSpPr>
            <a:spLocks noGrp="1"/>
          </p:cNvSpPr>
          <p:nvPr>
            <p:ph type="pic" sz="quarter" idx="19" hasCustomPrompt="1"/>
          </p:nvPr>
        </p:nvSpPr>
        <p:spPr>
          <a:xfrm>
            <a:off x="3069770" y="1603603"/>
            <a:ext cx="3059790" cy="1734009"/>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1" name="Picture Placeholder 20"/>
          <p:cNvSpPr>
            <a:spLocks noGrp="1"/>
          </p:cNvSpPr>
          <p:nvPr>
            <p:ph type="pic" sz="quarter" idx="20" hasCustomPrompt="1"/>
          </p:nvPr>
        </p:nvSpPr>
        <p:spPr>
          <a:xfrm>
            <a:off x="6128655" y="1603603"/>
            <a:ext cx="3059790" cy="1734009"/>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
        <p:nvSpPr>
          <p:cNvPr id="27" name="Picture Placeholder 26"/>
          <p:cNvSpPr>
            <a:spLocks noGrp="1"/>
          </p:cNvSpPr>
          <p:nvPr>
            <p:ph type="pic" sz="quarter" idx="25" hasCustomPrompt="1"/>
          </p:nvPr>
        </p:nvSpPr>
        <p:spPr>
          <a:xfrm>
            <a:off x="9188445" y="1603603"/>
            <a:ext cx="3003555" cy="1734009"/>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8" name="Picture Placeholder 27"/>
          <p:cNvSpPr>
            <a:spLocks noGrp="1"/>
          </p:cNvSpPr>
          <p:nvPr>
            <p:ph type="pic" sz="quarter" idx="26" hasCustomPrompt="1"/>
          </p:nvPr>
        </p:nvSpPr>
        <p:spPr>
          <a:xfrm>
            <a:off x="0" y="3345911"/>
            <a:ext cx="3059790" cy="1734009"/>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9" name="Picture Placeholder 28"/>
          <p:cNvSpPr>
            <a:spLocks noGrp="1"/>
          </p:cNvSpPr>
          <p:nvPr>
            <p:ph type="pic" sz="quarter" idx="27" hasCustomPrompt="1"/>
          </p:nvPr>
        </p:nvSpPr>
        <p:spPr>
          <a:xfrm>
            <a:off x="3069770" y="3345911"/>
            <a:ext cx="3059790" cy="1734009"/>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30" name="Picture Placeholder 29"/>
          <p:cNvSpPr>
            <a:spLocks noGrp="1"/>
          </p:cNvSpPr>
          <p:nvPr>
            <p:ph type="pic" sz="quarter" idx="28" hasCustomPrompt="1"/>
          </p:nvPr>
        </p:nvSpPr>
        <p:spPr>
          <a:xfrm>
            <a:off x="6128655" y="3345911"/>
            <a:ext cx="3059790" cy="1734009"/>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31" name="Picture Placeholder 30"/>
          <p:cNvSpPr>
            <a:spLocks noGrp="1"/>
          </p:cNvSpPr>
          <p:nvPr>
            <p:ph type="pic" sz="quarter" idx="29" hasCustomPrompt="1"/>
          </p:nvPr>
        </p:nvSpPr>
        <p:spPr>
          <a:xfrm>
            <a:off x="9188445" y="3345911"/>
            <a:ext cx="3003555" cy="1734009"/>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Tree>
    <p:extLst>
      <p:ext uri="{BB962C8B-B14F-4D97-AF65-F5344CB8AC3E}">
        <p14:creationId xmlns:p14="http://schemas.microsoft.com/office/powerpoint/2010/main" val="29473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eb Mockup Design">
    <p:bg>
      <p:bgPr>
        <a:solidFill>
          <a:srgbClr val="FBFBFB"/>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8" hasCustomPrompt="1"/>
          </p:nvPr>
        </p:nvSpPr>
        <p:spPr>
          <a:xfrm>
            <a:off x="5563484" y="2176009"/>
            <a:ext cx="5447416" cy="3631763"/>
          </a:xfrm>
          <a:custGeom>
            <a:avLst/>
            <a:gdLst>
              <a:gd name="connsiteX0" fmla="*/ 0 w 2456265"/>
              <a:gd name="connsiteY0" fmla="*/ 0 h 1954343"/>
              <a:gd name="connsiteX1" fmla="*/ 2456265 w 2456265"/>
              <a:gd name="connsiteY1" fmla="*/ 0 h 1954343"/>
              <a:gd name="connsiteX2" fmla="*/ 2456265 w 2456265"/>
              <a:gd name="connsiteY2" fmla="*/ 1954343 h 1954343"/>
              <a:gd name="connsiteX3" fmla="*/ 0 w 2456265"/>
              <a:gd name="connsiteY3" fmla="*/ 1954343 h 1954343"/>
            </a:gdLst>
            <a:ahLst/>
            <a:cxnLst>
              <a:cxn ang="0">
                <a:pos x="connsiteX0" y="connsiteY0"/>
              </a:cxn>
              <a:cxn ang="0">
                <a:pos x="connsiteX1" y="connsiteY1"/>
              </a:cxn>
              <a:cxn ang="0">
                <a:pos x="connsiteX2" y="connsiteY2"/>
              </a:cxn>
              <a:cxn ang="0">
                <a:pos x="connsiteX3" y="connsiteY3"/>
              </a:cxn>
            </a:cxnLst>
            <a:rect l="l" t="t" r="r" b="b"/>
            <a:pathLst>
              <a:path w="2456265" h="1954343">
                <a:moveTo>
                  <a:pt x="0" y="0"/>
                </a:moveTo>
                <a:lnTo>
                  <a:pt x="2456265" y="0"/>
                </a:lnTo>
                <a:lnTo>
                  <a:pt x="2456265" y="1954343"/>
                </a:lnTo>
                <a:lnTo>
                  <a:pt x="0" y="1954343"/>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
        <p:nvSpPr>
          <p:cNvPr id="9" name="Picture Placeholder 2"/>
          <p:cNvSpPr>
            <a:spLocks noGrp="1"/>
          </p:cNvSpPr>
          <p:nvPr>
            <p:ph type="pic" sz="quarter" idx="19" hasCustomPrompt="1"/>
          </p:nvPr>
        </p:nvSpPr>
        <p:spPr>
          <a:xfrm>
            <a:off x="753500" y="1523999"/>
            <a:ext cx="5448518" cy="4798901"/>
          </a:xfrm>
          <a:prstGeom prst="rect">
            <a:avLst/>
          </a:prstGeom>
        </p:spPr>
        <p:txBody>
          <a:bodyPr/>
          <a:lstStyle>
            <a:lvl1pPr marL="0" indent="0">
              <a:buFontTx/>
              <a:buNone/>
              <a:defRPr sz="1400">
                <a:solidFill>
                  <a:schemeClr val="bg1">
                    <a:lumMod val="65000"/>
                  </a:schemeClr>
                </a:solidFill>
              </a:defRPr>
            </a:lvl1pPr>
          </a:lstStyle>
          <a:p>
            <a:r>
              <a:rPr lang="en-IN" dirty="0"/>
              <a:t>Drag your image here/click on picture icon</a:t>
            </a:r>
          </a:p>
        </p:txBody>
      </p:sp>
    </p:spTree>
    <p:extLst>
      <p:ext uri="{BB962C8B-B14F-4D97-AF65-F5344CB8AC3E}">
        <p14:creationId xmlns:p14="http://schemas.microsoft.com/office/powerpoint/2010/main" val="93666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P spid="9"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bile App Project">
    <p:bg>
      <p:bgPr>
        <a:solidFill>
          <a:srgbClr val="FBFBFB"/>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8" hasCustomPrompt="1"/>
          </p:nvPr>
        </p:nvSpPr>
        <p:spPr>
          <a:xfrm>
            <a:off x="8801101" y="2240280"/>
            <a:ext cx="1866900" cy="3308555"/>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
        <p:nvSpPr>
          <p:cNvPr id="12" name="Picture Placeholder 11"/>
          <p:cNvSpPr>
            <a:spLocks noGrp="1"/>
          </p:cNvSpPr>
          <p:nvPr>
            <p:ph type="pic" sz="quarter" idx="19" hasCustomPrompt="1"/>
          </p:nvPr>
        </p:nvSpPr>
        <p:spPr>
          <a:xfrm>
            <a:off x="4706259" y="2120986"/>
            <a:ext cx="2679700" cy="3557144"/>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7" name="Picture Placeholder 16"/>
          <p:cNvSpPr>
            <a:spLocks noGrp="1"/>
          </p:cNvSpPr>
          <p:nvPr>
            <p:ph type="pic" sz="quarter" idx="20" hasCustomPrompt="1"/>
          </p:nvPr>
        </p:nvSpPr>
        <p:spPr>
          <a:xfrm>
            <a:off x="7153279" y="2441883"/>
            <a:ext cx="4145004" cy="2595716"/>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Tree>
    <p:extLst>
      <p:ext uri="{BB962C8B-B14F-4D97-AF65-F5344CB8AC3E}">
        <p14:creationId xmlns:p14="http://schemas.microsoft.com/office/powerpoint/2010/main" val="333737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bile Mockup Product Sample">
    <p:bg>
      <p:bgPr>
        <a:solidFill>
          <a:srgbClr val="FBFBFB"/>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8" hasCustomPrompt="1"/>
          </p:nvPr>
        </p:nvSpPr>
        <p:spPr>
          <a:xfrm>
            <a:off x="-29072" y="-1"/>
            <a:ext cx="12221071" cy="5548835"/>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5" name="Picture Placeholder 14"/>
          <p:cNvSpPr>
            <a:spLocks noGrp="1"/>
          </p:cNvSpPr>
          <p:nvPr>
            <p:ph type="pic" sz="quarter" idx="19" hasCustomPrompt="1"/>
          </p:nvPr>
        </p:nvSpPr>
        <p:spPr>
          <a:xfrm>
            <a:off x="5111243" y="2240280"/>
            <a:ext cx="1866900" cy="3308555"/>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bg1"/>
                </a:solidFill>
              </a:defRPr>
            </a:lvl1pPr>
          </a:lstStyle>
          <a:p>
            <a:r>
              <a:rPr lang="en-US" dirty="0"/>
              <a:t>Click to edit Master title style</a:t>
            </a:r>
            <a:endParaRPr lang="en-IN" dirty="0"/>
          </a:p>
        </p:txBody>
      </p:sp>
      <p:sp>
        <p:nvSpPr>
          <p:cNvPr id="17" name="Picture Placeholder 16"/>
          <p:cNvSpPr>
            <a:spLocks noGrp="1"/>
          </p:cNvSpPr>
          <p:nvPr>
            <p:ph type="pic" sz="quarter" idx="20" hasCustomPrompt="1"/>
          </p:nvPr>
        </p:nvSpPr>
        <p:spPr>
          <a:xfrm>
            <a:off x="4268769" y="3278114"/>
            <a:ext cx="3685710" cy="2088001"/>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Tree>
    <p:extLst>
      <p:ext uri="{BB962C8B-B14F-4D97-AF65-F5344CB8AC3E}">
        <p14:creationId xmlns:p14="http://schemas.microsoft.com/office/powerpoint/2010/main" val="270913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nthly event and project shedule">
    <p:bg>
      <p:bgPr>
        <a:solidFill>
          <a:srgbClr val="FBFBFB"/>
        </a:solidFill>
        <a:effectLst/>
      </p:bgPr>
    </p:bg>
    <p:spTree>
      <p:nvGrpSpPr>
        <p:cNvPr id="1" name=""/>
        <p:cNvGrpSpPr/>
        <p:nvPr/>
      </p:nvGrpSpPr>
      <p:grpSpPr>
        <a:xfrm>
          <a:off x="0" y="0"/>
          <a:ext cx="0" cy="0"/>
          <a:chOff x="0" y="0"/>
          <a:chExt cx="0" cy="0"/>
        </a:xfrm>
      </p:grpSpPr>
      <p:sp>
        <p:nvSpPr>
          <p:cNvPr id="22" name="Picture Placeholder 21"/>
          <p:cNvSpPr>
            <a:spLocks noGrp="1"/>
          </p:cNvSpPr>
          <p:nvPr>
            <p:ph type="pic" sz="quarter" idx="20" hasCustomPrompt="1"/>
          </p:nvPr>
        </p:nvSpPr>
        <p:spPr>
          <a:xfrm>
            <a:off x="1763547" y="5307574"/>
            <a:ext cx="921600" cy="921516"/>
          </a:xfrm>
          <a:custGeom>
            <a:avLst/>
            <a:gdLst>
              <a:gd name="connsiteX0" fmla="*/ 460800 w 921600"/>
              <a:gd name="connsiteY0" fmla="*/ 0 h 921516"/>
              <a:gd name="connsiteX1" fmla="*/ 921600 w 921600"/>
              <a:gd name="connsiteY1" fmla="*/ 460758 h 921516"/>
              <a:gd name="connsiteX2" fmla="*/ 460800 w 921600"/>
              <a:gd name="connsiteY2" fmla="*/ 921516 h 921516"/>
              <a:gd name="connsiteX3" fmla="*/ 0 w 921600"/>
              <a:gd name="connsiteY3" fmla="*/ 460758 h 921516"/>
              <a:gd name="connsiteX4" fmla="*/ 460800 w 921600"/>
              <a:gd name="connsiteY4" fmla="*/ 0 h 921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00" h="921516">
                <a:moveTo>
                  <a:pt x="460800" y="0"/>
                </a:moveTo>
                <a:cubicBezTo>
                  <a:pt x="715293" y="0"/>
                  <a:pt x="921600" y="206288"/>
                  <a:pt x="921600" y="460758"/>
                </a:cubicBezTo>
                <a:cubicBezTo>
                  <a:pt x="921600" y="715228"/>
                  <a:pt x="715293" y="921516"/>
                  <a:pt x="460800" y="921516"/>
                </a:cubicBezTo>
                <a:cubicBezTo>
                  <a:pt x="206307" y="921516"/>
                  <a:pt x="0" y="715228"/>
                  <a:pt x="0" y="460758"/>
                </a:cubicBezTo>
                <a:cubicBezTo>
                  <a:pt x="0" y="206288"/>
                  <a:pt x="206307" y="0"/>
                  <a:pt x="460800" y="0"/>
                </a:cubicBez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3" name="Picture Placeholder 22"/>
          <p:cNvSpPr>
            <a:spLocks noGrp="1"/>
          </p:cNvSpPr>
          <p:nvPr>
            <p:ph type="pic" sz="quarter" idx="21" hasCustomPrompt="1"/>
          </p:nvPr>
        </p:nvSpPr>
        <p:spPr>
          <a:xfrm>
            <a:off x="3041288" y="5307574"/>
            <a:ext cx="921600" cy="921516"/>
          </a:xfrm>
          <a:custGeom>
            <a:avLst/>
            <a:gdLst>
              <a:gd name="connsiteX0" fmla="*/ 460800 w 921600"/>
              <a:gd name="connsiteY0" fmla="*/ 0 h 921516"/>
              <a:gd name="connsiteX1" fmla="*/ 921600 w 921600"/>
              <a:gd name="connsiteY1" fmla="*/ 460758 h 921516"/>
              <a:gd name="connsiteX2" fmla="*/ 460800 w 921600"/>
              <a:gd name="connsiteY2" fmla="*/ 921516 h 921516"/>
              <a:gd name="connsiteX3" fmla="*/ 0 w 921600"/>
              <a:gd name="connsiteY3" fmla="*/ 460758 h 921516"/>
              <a:gd name="connsiteX4" fmla="*/ 460800 w 921600"/>
              <a:gd name="connsiteY4" fmla="*/ 0 h 921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00" h="921516">
                <a:moveTo>
                  <a:pt x="460800" y="0"/>
                </a:moveTo>
                <a:cubicBezTo>
                  <a:pt x="715293" y="0"/>
                  <a:pt x="921600" y="206288"/>
                  <a:pt x="921600" y="460758"/>
                </a:cubicBezTo>
                <a:cubicBezTo>
                  <a:pt x="921600" y="715228"/>
                  <a:pt x="715293" y="921516"/>
                  <a:pt x="460800" y="921516"/>
                </a:cubicBezTo>
                <a:cubicBezTo>
                  <a:pt x="206307" y="921516"/>
                  <a:pt x="0" y="715228"/>
                  <a:pt x="0" y="460758"/>
                </a:cubicBezTo>
                <a:cubicBezTo>
                  <a:pt x="0" y="206288"/>
                  <a:pt x="206307" y="0"/>
                  <a:pt x="460800" y="0"/>
                </a:cubicBez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4" name="Picture Placeholder 23"/>
          <p:cNvSpPr>
            <a:spLocks noGrp="1"/>
          </p:cNvSpPr>
          <p:nvPr>
            <p:ph type="pic" sz="quarter" idx="22" hasCustomPrompt="1"/>
          </p:nvPr>
        </p:nvSpPr>
        <p:spPr>
          <a:xfrm>
            <a:off x="4319029" y="5307574"/>
            <a:ext cx="921600" cy="921516"/>
          </a:xfrm>
          <a:custGeom>
            <a:avLst/>
            <a:gdLst>
              <a:gd name="connsiteX0" fmla="*/ 460800 w 921600"/>
              <a:gd name="connsiteY0" fmla="*/ 0 h 921516"/>
              <a:gd name="connsiteX1" fmla="*/ 921600 w 921600"/>
              <a:gd name="connsiteY1" fmla="*/ 460758 h 921516"/>
              <a:gd name="connsiteX2" fmla="*/ 460800 w 921600"/>
              <a:gd name="connsiteY2" fmla="*/ 921516 h 921516"/>
              <a:gd name="connsiteX3" fmla="*/ 0 w 921600"/>
              <a:gd name="connsiteY3" fmla="*/ 460758 h 921516"/>
              <a:gd name="connsiteX4" fmla="*/ 460800 w 921600"/>
              <a:gd name="connsiteY4" fmla="*/ 0 h 921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00" h="921516">
                <a:moveTo>
                  <a:pt x="460800" y="0"/>
                </a:moveTo>
                <a:cubicBezTo>
                  <a:pt x="715293" y="0"/>
                  <a:pt x="921600" y="206288"/>
                  <a:pt x="921600" y="460758"/>
                </a:cubicBezTo>
                <a:cubicBezTo>
                  <a:pt x="921600" y="715228"/>
                  <a:pt x="715293" y="921516"/>
                  <a:pt x="460800" y="921516"/>
                </a:cubicBezTo>
                <a:cubicBezTo>
                  <a:pt x="206307" y="921516"/>
                  <a:pt x="0" y="715228"/>
                  <a:pt x="0" y="460758"/>
                </a:cubicBezTo>
                <a:cubicBezTo>
                  <a:pt x="0" y="206288"/>
                  <a:pt x="206307" y="0"/>
                  <a:pt x="460800" y="0"/>
                </a:cubicBez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5" name="Picture Placeholder 24"/>
          <p:cNvSpPr>
            <a:spLocks noGrp="1"/>
          </p:cNvSpPr>
          <p:nvPr>
            <p:ph type="pic" sz="quarter" idx="23" hasCustomPrompt="1"/>
          </p:nvPr>
        </p:nvSpPr>
        <p:spPr>
          <a:xfrm>
            <a:off x="5596770" y="5307574"/>
            <a:ext cx="921600" cy="921516"/>
          </a:xfrm>
          <a:custGeom>
            <a:avLst/>
            <a:gdLst>
              <a:gd name="connsiteX0" fmla="*/ 460800 w 921600"/>
              <a:gd name="connsiteY0" fmla="*/ 0 h 921516"/>
              <a:gd name="connsiteX1" fmla="*/ 921600 w 921600"/>
              <a:gd name="connsiteY1" fmla="*/ 460758 h 921516"/>
              <a:gd name="connsiteX2" fmla="*/ 460800 w 921600"/>
              <a:gd name="connsiteY2" fmla="*/ 921516 h 921516"/>
              <a:gd name="connsiteX3" fmla="*/ 0 w 921600"/>
              <a:gd name="connsiteY3" fmla="*/ 460758 h 921516"/>
              <a:gd name="connsiteX4" fmla="*/ 460800 w 921600"/>
              <a:gd name="connsiteY4" fmla="*/ 0 h 921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00" h="921516">
                <a:moveTo>
                  <a:pt x="460800" y="0"/>
                </a:moveTo>
                <a:cubicBezTo>
                  <a:pt x="715293" y="0"/>
                  <a:pt x="921600" y="206288"/>
                  <a:pt x="921600" y="460758"/>
                </a:cubicBezTo>
                <a:cubicBezTo>
                  <a:pt x="921600" y="715228"/>
                  <a:pt x="715293" y="921516"/>
                  <a:pt x="460800" y="921516"/>
                </a:cubicBezTo>
                <a:cubicBezTo>
                  <a:pt x="206307" y="921516"/>
                  <a:pt x="0" y="715228"/>
                  <a:pt x="0" y="460758"/>
                </a:cubicBezTo>
                <a:cubicBezTo>
                  <a:pt x="0" y="206288"/>
                  <a:pt x="206307" y="0"/>
                  <a:pt x="460800" y="0"/>
                </a:cubicBez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6" name="Picture Placeholder 25"/>
          <p:cNvSpPr>
            <a:spLocks noGrp="1"/>
          </p:cNvSpPr>
          <p:nvPr>
            <p:ph type="pic" sz="quarter" idx="24" hasCustomPrompt="1"/>
          </p:nvPr>
        </p:nvSpPr>
        <p:spPr>
          <a:xfrm>
            <a:off x="6874511" y="5307574"/>
            <a:ext cx="921600" cy="921516"/>
          </a:xfrm>
          <a:custGeom>
            <a:avLst/>
            <a:gdLst>
              <a:gd name="connsiteX0" fmla="*/ 460800 w 921600"/>
              <a:gd name="connsiteY0" fmla="*/ 0 h 921516"/>
              <a:gd name="connsiteX1" fmla="*/ 921600 w 921600"/>
              <a:gd name="connsiteY1" fmla="*/ 460758 h 921516"/>
              <a:gd name="connsiteX2" fmla="*/ 460800 w 921600"/>
              <a:gd name="connsiteY2" fmla="*/ 921516 h 921516"/>
              <a:gd name="connsiteX3" fmla="*/ 0 w 921600"/>
              <a:gd name="connsiteY3" fmla="*/ 460758 h 921516"/>
              <a:gd name="connsiteX4" fmla="*/ 460800 w 921600"/>
              <a:gd name="connsiteY4" fmla="*/ 0 h 921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00" h="921516">
                <a:moveTo>
                  <a:pt x="460800" y="0"/>
                </a:moveTo>
                <a:cubicBezTo>
                  <a:pt x="715293" y="0"/>
                  <a:pt x="921600" y="206288"/>
                  <a:pt x="921600" y="460758"/>
                </a:cubicBezTo>
                <a:cubicBezTo>
                  <a:pt x="921600" y="715228"/>
                  <a:pt x="715293" y="921516"/>
                  <a:pt x="460800" y="921516"/>
                </a:cubicBezTo>
                <a:cubicBezTo>
                  <a:pt x="206307" y="921516"/>
                  <a:pt x="0" y="715228"/>
                  <a:pt x="0" y="460758"/>
                </a:cubicBezTo>
                <a:cubicBezTo>
                  <a:pt x="0" y="206288"/>
                  <a:pt x="206307" y="0"/>
                  <a:pt x="460800" y="0"/>
                </a:cubicBez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
        <p:nvSpPr>
          <p:cNvPr id="21" name="Picture Placeholder 20"/>
          <p:cNvSpPr>
            <a:spLocks noGrp="1"/>
          </p:cNvSpPr>
          <p:nvPr>
            <p:ph type="pic" sz="quarter" idx="19" hasCustomPrompt="1"/>
          </p:nvPr>
        </p:nvSpPr>
        <p:spPr>
          <a:xfrm>
            <a:off x="485804" y="5307574"/>
            <a:ext cx="921600" cy="921516"/>
          </a:xfrm>
          <a:custGeom>
            <a:avLst/>
            <a:gdLst>
              <a:gd name="connsiteX0" fmla="*/ 460800 w 921600"/>
              <a:gd name="connsiteY0" fmla="*/ 0 h 921516"/>
              <a:gd name="connsiteX1" fmla="*/ 921600 w 921600"/>
              <a:gd name="connsiteY1" fmla="*/ 460758 h 921516"/>
              <a:gd name="connsiteX2" fmla="*/ 460800 w 921600"/>
              <a:gd name="connsiteY2" fmla="*/ 921516 h 921516"/>
              <a:gd name="connsiteX3" fmla="*/ 0 w 921600"/>
              <a:gd name="connsiteY3" fmla="*/ 460758 h 921516"/>
              <a:gd name="connsiteX4" fmla="*/ 460800 w 921600"/>
              <a:gd name="connsiteY4" fmla="*/ 0 h 921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00" h="921516">
                <a:moveTo>
                  <a:pt x="460800" y="0"/>
                </a:moveTo>
                <a:cubicBezTo>
                  <a:pt x="715293" y="0"/>
                  <a:pt x="921600" y="206288"/>
                  <a:pt x="921600" y="460758"/>
                </a:cubicBezTo>
                <a:cubicBezTo>
                  <a:pt x="921600" y="715228"/>
                  <a:pt x="715293" y="921516"/>
                  <a:pt x="460800" y="921516"/>
                </a:cubicBezTo>
                <a:cubicBezTo>
                  <a:pt x="206307" y="921516"/>
                  <a:pt x="0" y="715228"/>
                  <a:pt x="0" y="460758"/>
                </a:cubicBezTo>
                <a:cubicBezTo>
                  <a:pt x="0" y="206288"/>
                  <a:pt x="206307" y="0"/>
                  <a:pt x="460800" y="0"/>
                </a:cubicBez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2" name="Picture Placeholder 2"/>
          <p:cNvSpPr>
            <a:spLocks noGrp="1"/>
          </p:cNvSpPr>
          <p:nvPr>
            <p:ph type="pic" sz="quarter" idx="17"/>
          </p:nvPr>
        </p:nvSpPr>
        <p:spPr>
          <a:xfrm>
            <a:off x="6470542" y="1338514"/>
            <a:ext cx="4748211" cy="4084742"/>
          </a:xfrm>
          <a:prstGeom prst="rect">
            <a:avLst/>
          </a:prstGeom>
        </p:spPr>
        <p:txBody>
          <a:bodyPr/>
          <a:lstStyle>
            <a:lvl1pPr marL="0" indent="0">
              <a:buFontTx/>
              <a:buNone/>
              <a:defRPr sz="1400">
                <a:solidFill>
                  <a:schemeClr val="bg1">
                    <a:lumMod val="65000"/>
                  </a:schemeClr>
                </a:solidFill>
              </a:defRPr>
            </a:lvl1pPr>
          </a:lstStyle>
          <a:p>
            <a:endParaRPr lang="en-IN" dirty="0"/>
          </a:p>
        </p:txBody>
      </p:sp>
    </p:spTree>
    <p:extLst>
      <p:ext uri="{BB962C8B-B14F-4D97-AF65-F5344CB8AC3E}">
        <p14:creationId xmlns:p14="http://schemas.microsoft.com/office/powerpoint/2010/main" val="43293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par>
                                <p:cTn id="22" presetID="53" presetClass="entr" presetSubtype="16" fill="hold" grpId="0" nodeType="withEffect" nodePh="1">
                                  <p:stCondLst>
                                    <p:cond delay="0"/>
                                  </p:stCondLst>
                                  <p:endCondLst>
                                    <p:cond evt="begin" delay="0">
                                      <p:tn val="22"/>
                                    </p:cond>
                                  </p:end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P spid="1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to">
    <p:bg>
      <p:bgPr>
        <a:solidFill>
          <a:srgbClr val="FBFBFB"/>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sz="quarter" idx="13" hasCustomPrompt="1"/>
          </p:nvPr>
        </p:nvSpPr>
        <p:spPr>
          <a:xfrm>
            <a:off x="0" y="0"/>
            <a:ext cx="12192000" cy="6858000"/>
          </a:xfrm>
          <a:prstGeom prst="rect">
            <a:avLst/>
          </a:prstGeom>
        </p:spPr>
        <p:txBody>
          <a:bodyPr>
            <a:normAutofit/>
          </a:bodyPr>
          <a:lstStyle>
            <a:lvl1pPr marL="0" indent="0">
              <a:buFontTx/>
              <a:buNone/>
              <a:defRPr sz="1600">
                <a:solidFill>
                  <a:schemeClr val="tx1">
                    <a:lumMod val="65000"/>
                    <a:lumOff val="35000"/>
                  </a:schemeClr>
                </a:solidFill>
              </a:defRPr>
            </a:lvl1pPr>
          </a:lstStyle>
          <a:p>
            <a:r>
              <a:rPr lang="en-IN" dirty="0"/>
              <a:t>Drag your image here/click on picture icon</a:t>
            </a:r>
          </a:p>
        </p:txBody>
      </p:sp>
      <p:sp>
        <p:nvSpPr>
          <p:cNvPr id="8" name="Picture Placeholder 7"/>
          <p:cNvSpPr>
            <a:spLocks noGrp="1"/>
          </p:cNvSpPr>
          <p:nvPr>
            <p:ph type="pic" sz="quarter" idx="15" hasCustomPrompt="1"/>
          </p:nvPr>
        </p:nvSpPr>
        <p:spPr>
          <a:xfrm>
            <a:off x="4427345" y="1978879"/>
            <a:ext cx="2641093" cy="2900241"/>
          </a:xfrm>
          <a:custGeom>
            <a:avLst/>
            <a:gdLst>
              <a:gd name="connsiteX0" fmla="*/ 528219 w 2641093"/>
              <a:gd name="connsiteY0" fmla="*/ 0 h 2900241"/>
              <a:gd name="connsiteX1" fmla="*/ 2641093 w 2641093"/>
              <a:gd name="connsiteY1" fmla="*/ 0 h 2900241"/>
              <a:gd name="connsiteX2" fmla="*/ 2112875 w 2641093"/>
              <a:gd name="connsiteY2" fmla="*/ 2900241 h 2900241"/>
              <a:gd name="connsiteX3" fmla="*/ 0 w 2641093"/>
              <a:gd name="connsiteY3" fmla="*/ 2900241 h 2900241"/>
            </a:gdLst>
            <a:ahLst/>
            <a:cxnLst>
              <a:cxn ang="0">
                <a:pos x="connsiteX0" y="connsiteY0"/>
              </a:cxn>
              <a:cxn ang="0">
                <a:pos x="connsiteX1" y="connsiteY1"/>
              </a:cxn>
              <a:cxn ang="0">
                <a:pos x="connsiteX2" y="connsiteY2"/>
              </a:cxn>
              <a:cxn ang="0">
                <a:pos x="connsiteX3" y="connsiteY3"/>
              </a:cxn>
            </a:cxnLst>
            <a:rect l="l" t="t" r="r" b="b"/>
            <a:pathLst>
              <a:path w="2641093" h="2900241">
                <a:moveTo>
                  <a:pt x="528219" y="0"/>
                </a:moveTo>
                <a:lnTo>
                  <a:pt x="2641093" y="0"/>
                </a:lnTo>
                <a:lnTo>
                  <a:pt x="2112875" y="2900241"/>
                </a:lnTo>
                <a:lnTo>
                  <a:pt x="0" y="2900241"/>
                </a:lnTo>
                <a:close/>
              </a:path>
            </a:pathLst>
          </a:custGeom>
        </p:spPr>
        <p:txBody>
          <a:bodyPr wrap="square">
            <a:noAutofit/>
          </a:bodyPr>
          <a:lstStyle>
            <a:lvl1pPr marL="0" indent="0">
              <a:buFontTx/>
              <a:buNone/>
              <a:defRPr sz="1600">
                <a:solidFill>
                  <a:schemeClr val="tx1">
                    <a:lumMod val="65000"/>
                    <a:lumOff val="35000"/>
                  </a:schemeClr>
                </a:solidFill>
              </a:defRPr>
            </a:lvl1pPr>
          </a:lstStyle>
          <a:p>
            <a:r>
              <a:rPr lang="en-IN" dirty="0"/>
              <a:t>Drag your image /click on picture icon</a:t>
            </a:r>
          </a:p>
        </p:txBody>
      </p:sp>
      <p:sp>
        <p:nvSpPr>
          <p:cNvPr id="9" name="Picture Placeholder 8"/>
          <p:cNvSpPr>
            <a:spLocks noGrp="1"/>
          </p:cNvSpPr>
          <p:nvPr>
            <p:ph type="pic" sz="quarter" idx="14" hasCustomPrompt="1"/>
          </p:nvPr>
        </p:nvSpPr>
        <p:spPr>
          <a:xfrm>
            <a:off x="5274930" y="2318473"/>
            <a:ext cx="2033361" cy="2294025"/>
          </a:xfrm>
          <a:custGeom>
            <a:avLst/>
            <a:gdLst>
              <a:gd name="connsiteX0" fmla="*/ 508340 w 2033361"/>
              <a:gd name="connsiteY0" fmla="*/ 0 h 2294025"/>
              <a:gd name="connsiteX1" fmla="*/ 2033361 w 2033361"/>
              <a:gd name="connsiteY1" fmla="*/ 0 h 2294025"/>
              <a:gd name="connsiteX2" fmla="*/ 1525021 w 2033361"/>
              <a:gd name="connsiteY2" fmla="*/ 2294025 h 2294025"/>
              <a:gd name="connsiteX3" fmla="*/ 0 w 2033361"/>
              <a:gd name="connsiteY3" fmla="*/ 2294025 h 2294025"/>
            </a:gdLst>
            <a:ahLst/>
            <a:cxnLst>
              <a:cxn ang="0">
                <a:pos x="connsiteX0" y="connsiteY0"/>
              </a:cxn>
              <a:cxn ang="0">
                <a:pos x="connsiteX1" y="connsiteY1"/>
              </a:cxn>
              <a:cxn ang="0">
                <a:pos x="connsiteX2" y="connsiteY2"/>
              </a:cxn>
              <a:cxn ang="0">
                <a:pos x="connsiteX3" y="connsiteY3"/>
              </a:cxn>
            </a:cxnLst>
            <a:rect l="l" t="t" r="r" b="b"/>
            <a:pathLst>
              <a:path w="2033361" h="2294025">
                <a:moveTo>
                  <a:pt x="508340" y="0"/>
                </a:moveTo>
                <a:lnTo>
                  <a:pt x="2033361" y="0"/>
                </a:lnTo>
                <a:lnTo>
                  <a:pt x="1525021" y="2294025"/>
                </a:lnTo>
                <a:lnTo>
                  <a:pt x="0" y="2294025"/>
                </a:lnTo>
                <a:close/>
              </a:path>
            </a:pathLst>
          </a:custGeom>
        </p:spPr>
        <p:txBody>
          <a:bodyPr wrap="square">
            <a:noAutofit/>
          </a:bodyPr>
          <a:lstStyle>
            <a:lvl1pPr marL="0" indent="0">
              <a:buFontTx/>
              <a:buNone/>
              <a:defRPr sz="1600">
                <a:solidFill>
                  <a:schemeClr val="tx1">
                    <a:lumMod val="65000"/>
                    <a:lumOff val="35000"/>
                  </a:schemeClr>
                </a:solidFill>
              </a:defRPr>
            </a:lvl1pPr>
          </a:lstStyle>
          <a:p>
            <a:r>
              <a:rPr lang="en-IN" dirty="0"/>
              <a:t>Drag your image /click on picture icon</a:t>
            </a:r>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Tree>
    <p:extLst>
      <p:ext uri="{BB962C8B-B14F-4D97-AF65-F5344CB8AC3E}">
        <p14:creationId xmlns:p14="http://schemas.microsoft.com/office/powerpoint/2010/main" val="408040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3"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ur company team member">
    <p:bg>
      <p:bgPr>
        <a:solidFill>
          <a:srgbClr val="FBFBFB"/>
        </a:solidFill>
        <a:effectLst/>
      </p:bgPr>
    </p:bg>
    <p:spTree>
      <p:nvGrpSpPr>
        <p:cNvPr id="1" name=""/>
        <p:cNvGrpSpPr/>
        <p:nvPr/>
      </p:nvGrpSpPr>
      <p:grpSpPr>
        <a:xfrm>
          <a:off x="0" y="0"/>
          <a:ext cx="0" cy="0"/>
          <a:chOff x="0" y="0"/>
          <a:chExt cx="0" cy="0"/>
        </a:xfrm>
      </p:grpSpPr>
      <p:sp>
        <p:nvSpPr>
          <p:cNvPr id="19" name="Picture Placeholder 18"/>
          <p:cNvSpPr>
            <a:spLocks noGrp="1"/>
          </p:cNvSpPr>
          <p:nvPr>
            <p:ph type="pic" sz="quarter" idx="19" hasCustomPrompt="1"/>
          </p:nvPr>
        </p:nvSpPr>
        <p:spPr>
          <a:xfrm>
            <a:off x="695324" y="1822039"/>
            <a:ext cx="2077199" cy="2145277"/>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0" name="Picture Placeholder 19"/>
          <p:cNvSpPr>
            <a:spLocks noGrp="1"/>
          </p:cNvSpPr>
          <p:nvPr>
            <p:ph type="pic" sz="quarter" idx="20" hasCustomPrompt="1"/>
          </p:nvPr>
        </p:nvSpPr>
        <p:spPr>
          <a:xfrm>
            <a:off x="5047324" y="1822039"/>
            <a:ext cx="2077199" cy="2145277"/>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7" name="Picture Placeholder 26"/>
          <p:cNvSpPr>
            <a:spLocks noGrp="1"/>
          </p:cNvSpPr>
          <p:nvPr>
            <p:ph type="pic" sz="quarter" idx="21" hasCustomPrompt="1"/>
          </p:nvPr>
        </p:nvSpPr>
        <p:spPr>
          <a:xfrm>
            <a:off x="9399324" y="1822038"/>
            <a:ext cx="2077199" cy="2145277"/>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8" name="Picture Placeholder 27"/>
          <p:cNvSpPr>
            <a:spLocks noGrp="1"/>
          </p:cNvSpPr>
          <p:nvPr>
            <p:ph type="pic" sz="quarter" idx="22" hasCustomPrompt="1"/>
          </p:nvPr>
        </p:nvSpPr>
        <p:spPr>
          <a:xfrm>
            <a:off x="2873097" y="4055498"/>
            <a:ext cx="2077199" cy="2145277"/>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9" name="Picture Placeholder 28"/>
          <p:cNvSpPr>
            <a:spLocks noGrp="1"/>
          </p:cNvSpPr>
          <p:nvPr>
            <p:ph type="pic" sz="quarter" idx="23" hasCustomPrompt="1"/>
          </p:nvPr>
        </p:nvSpPr>
        <p:spPr>
          <a:xfrm>
            <a:off x="7224781" y="4030945"/>
            <a:ext cx="2077199" cy="2145277"/>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Tree>
    <p:extLst>
      <p:ext uri="{BB962C8B-B14F-4D97-AF65-F5344CB8AC3E}">
        <p14:creationId xmlns:p14="http://schemas.microsoft.com/office/powerpoint/2010/main" val="129894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gallery">
    <p:bg>
      <p:bgPr>
        <a:solidFill>
          <a:srgbClr val="FBFBFB"/>
        </a:solidFill>
        <a:effectLst/>
      </p:bgPr>
    </p:bg>
    <p:spTree>
      <p:nvGrpSpPr>
        <p:cNvPr id="1" name=""/>
        <p:cNvGrpSpPr/>
        <p:nvPr/>
      </p:nvGrpSpPr>
      <p:grpSpPr>
        <a:xfrm>
          <a:off x="0" y="0"/>
          <a:ext cx="0" cy="0"/>
          <a:chOff x="0" y="0"/>
          <a:chExt cx="0" cy="0"/>
        </a:xfrm>
      </p:grpSpPr>
      <p:sp>
        <p:nvSpPr>
          <p:cNvPr id="40" name="Picture Placeholder 18"/>
          <p:cNvSpPr>
            <a:spLocks noGrp="1"/>
          </p:cNvSpPr>
          <p:nvPr>
            <p:ph type="pic" sz="quarter" idx="26" hasCustomPrompt="1"/>
          </p:nvPr>
        </p:nvSpPr>
        <p:spPr>
          <a:xfrm>
            <a:off x="7969154" y="5094000"/>
            <a:ext cx="2871124" cy="1224245"/>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37" name="Picture Placeholder 18"/>
          <p:cNvSpPr>
            <a:spLocks noGrp="1"/>
          </p:cNvSpPr>
          <p:nvPr>
            <p:ph type="pic" sz="quarter" idx="23" hasCustomPrompt="1"/>
          </p:nvPr>
        </p:nvSpPr>
        <p:spPr>
          <a:xfrm>
            <a:off x="6367963" y="3259010"/>
            <a:ext cx="2206800" cy="1764000"/>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38" name="Picture Placeholder 18"/>
          <p:cNvSpPr>
            <a:spLocks noGrp="1"/>
          </p:cNvSpPr>
          <p:nvPr>
            <p:ph type="pic" sz="quarter" idx="24" hasCustomPrompt="1"/>
          </p:nvPr>
        </p:nvSpPr>
        <p:spPr>
          <a:xfrm>
            <a:off x="8634975" y="3260883"/>
            <a:ext cx="2206800" cy="1764000"/>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39" name="Picture Placeholder 18"/>
          <p:cNvSpPr>
            <a:spLocks noGrp="1"/>
          </p:cNvSpPr>
          <p:nvPr>
            <p:ph type="pic" sz="quarter" idx="25" hasCustomPrompt="1"/>
          </p:nvPr>
        </p:nvSpPr>
        <p:spPr>
          <a:xfrm>
            <a:off x="4100951" y="3257137"/>
            <a:ext cx="2206800" cy="1764000"/>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35" name="Picture Placeholder 18"/>
          <p:cNvSpPr>
            <a:spLocks noGrp="1"/>
          </p:cNvSpPr>
          <p:nvPr>
            <p:ph type="pic" sz="quarter" idx="21" hasCustomPrompt="1"/>
          </p:nvPr>
        </p:nvSpPr>
        <p:spPr>
          <a:xfrm>
            <a:off x="6367963" y="1447108"/>
            <a:ext cx="2206800" cy="1764000"/>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36" name="Picture Placeholder 18"/>
          <p:cNvSpPr>
            <a:spLocks noGrp="1"/>
          </p:cNvSpPr>
          <p:nvPr>
            <p:ph type="pic" sz="quarter" idx="22" hasCustomPrompt="1"/>
          </p:nvPr>
        </p:nvSpPr>
        <p:spPr>
          <a:xfrm>
            <a:off x="8634975" y="1448981"/>
            <a:ext cx="2206800" cy="1764000"/>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34" name="Picture Placeholder 18"/>
          <p:cNvSpPr>
            <a:spLocks noGrp="1"/>
          </p:cNvSpPr>
          <p:nvPr>
            <p:ph type="pic" sz="quarter" idx="20" hasCustomPrompt="1"/>
          </p:nvPr>
        </p:nvSpPr>
        <p:spPr>
          <a:xfrm>
            <a:off x="4100951" y="1445235"/>
            <a:ext cx="2206800" cy="1764000"/>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9" name="Picture Placeholder 18"/>
          <p:cNvSpPr>
            <a:spLocks noGrp="1"/>
          </p:cNvSpPr>
          <p:nvPr>
            <p:ph type="pic" sz="quarter" idx="19" hasCustomPrompt="1"/>
          </p:nvPr>
        </p:nvSpPr>
        <p:spPr>
          <a:xfrm>
            <a:off x="993642" y="1445235"/>
            <a:ext cx="3045600" cy="4873010"/>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Tree>
    <p:extLst>
      <p:ext uri="{BB962C8B-B14F-4D97-AF65-F5344CB8AC3E}">
        <p14:creationId xmlns:p14="http://schemas.microsoft.com/office/powerpoint/2010/main" val="13148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
                                        <p:tgtEl>
                                          <p:spTgt spid="19"/>
                                        </p:tgtEl>
                                      </p:cBhvr>
                                    </p:animEffect>
                                  </p:childTnLst>
                                </p:cTn>
                              </p:par>
                            </p:childTnLst>
                          </p:cTn>
                        </p:par>
                        <p:par>
                          <p:cTn id="26" fill="hold">
                            <p:stCondLst>
                              <p:cond delay="700"/>
                            </p:stCondLst>
                            <p:childTnLst>
                              <p:par>
                                <p:cTn id="27" presetID="10"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200"/>
                                        <p:tgtEl>
                                          <p:spTgt spid="34"/>
                                        </p:tgtEl>
                                      </p:cBhvr>
                                    </p:animEffect>
                                  </p:childTnLst>
                                </p:cTn>
                              </p:par>
                            </p:childTnLst>
                          </p:cTn>
                        </p:par>
                        <p:par>
                          <p:cTn id="30" fill="hold">
                            <p:stCondLst>
                              <p:cond delay="900"/>
                            </p:stCondLst>
                            <p:childTnLst>
                              <p:par>
                                <p:cTn id="31" presetID="10"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200"/>
                                        <p:tgtEl>
                                          <p:spTgt spid="35"/>
                                        </p:tgtEl>
                                      </p:cBhvr>
                                    </p:animEffect>
                                  </p:childTnLst>
                                </p:cTn>
                              </p:par>
                            </p:childTnLst>
                          </p:cTn>
                        </p:par>
                        <p:par>
                          <p:cTn id="34" fill="hold">
                            <p:stCondLst>
                              <p:cond delay="1100"/>
                            </p:stCondLst>
                            <p:childTnLst>
                              <p:par>
                                <p:cTn id="35" presetID="10" presetClass="entr" presetSubtype="0"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200"/>
                                        <p:tgtEl>
                                          <p:spTgt spid="36"/>
                                        </p:tgtEl>
                                      </p:cBhvr>
                                    </p:animEffect>
                                  </p:childTnLst>
                                </p:cTn>
                              </p:par>
                            </p:childTnLst>
                          </p:cTn>
                        </p:par>
                        <p:par>
                          <p:cTn id="38" fill="hold">
                            <p:stCondLst>
                              <p:cond delay="1300"/>
                            </p:stCondLst>
                            <p:childTnLst>
                              <p:par>
                                <p:cTn id="39" presetID="10" presetClass="entr" presetSubtype="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200"/>
                                        <p:tgtEl>
                                          <p:spTgt spid="40"/>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200"/>
                                        <p:tgtEl>
                                          <p:spTgt spid="37"/>
                                        </p:tgtEl>
                                      </p:cBhvr>
                                    </p:animEffect>
                                  </p:childTnLst>
                                </p:cTn>
                              </p:par>
                            </p:childTnLst>
                          </p:cTn>
                        </p:par>
                        <p:par>
                          <p:cTn id="46" fill="hold">
                            <p:stCondLst>
                              <p:cond delay="1700"/>
                            </p:stCondLst>
                            <p:childTnLst>
                              <p:par>
                                <p:cTn id="47" presetID="10" presetClass="entr" presetSubtype="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200"/>
                                        <p:tgtEl>
                                          <p:spTgt spid="39"/>
                                        </p:tgtEl>
                                      </p:cBhvr>
                                    </p:animEffect>
                                  </p:childTnLst>
                                </p:cTn>
                              </p:par>
                            </p:childTnLst>
                          </p:cTn>
                        </p:par>
                        <p:par>
                          <p:cTn id="50" fill="hold">
                            <p:stCondLst>
                              <p:cond delay="1900"/>
                            </p:stCondLst>
                            <p:childTnLst>
                              <p:par>
                                <p:cTn id="51" presetID="10"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2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7" grpId="0"/>
      <p:bldP spid="38" grpId="0"/>
      <p:bldP spid="39" grpId="0"/>
      <p:bldP spid="35" grpId="0"/>
      <p:bldP spid="36" grpId="0"/>
      <p:bldP spid="34" grpId="0"/>
      <p:bldP spid="19" grpId="0"/>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ject of web desing">
    <p:bg>
      <p:bgPr>
        <a:solidFill>
          <a:srgbClr val="FBFBFB"/>
        </a:solidFill>
        <a:effectLst/>
      </p:bgPr>
    </p:bg>
    <p:spTree>
      <p:nvGrpSpPr>
        <p:cNvPr id="1" name=""/>
        <p:cNvGrpSpPr/>
        <p:nvPr/>
      </p:nvGrpSpPr>
      <p:grpSpPr>
        <a:xfrm>
          <a:off x="0" y="0"/>
          <a:ext cx="0" cy="0"/>
          <a:chOff x="0" y="0"/>
          <a:chExt cx="0" cy="0"/>
        </a:xfrm>
      </p:grpSpPr>
      <p:sp>
        <p:nvSpPr>
          <p:cNvPr id="21" name="Picture Placeholder 18"/>
          <p:cNvSpPr>
            <a:spLocks noGrp="1"/>
          </p:cNvSpPr>
          <p:nvPr>
            <p:ph type="pic" sz="quarter" idx="20" hasCustomPrompt="1"/>
          </p:nvPr>
        </p:nvSpPr>
        <p:spPr>
          <a:xfrm>
            <a:off x="1332360" y="2326570"/>
            <a:ext cx="3960000" cy="2239200"/>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2" name="Picture Placeholder 18"/>
          <p:cNvSpPr>
            <a:spLocks noGrp="1"/>
          </p:cNvSpPr>
          <p:nvPr>
            <p:ph type="pic" sz="quarter" idx="21" hasCustomPrompt="1"/>
          </p:nvPr>
        </p:nvSpPr>
        <p:spPr>
          <a:xfrm>
            <a:off x="6654660" y="2326570"/>
            <a:ext cx="3960000" cy="2239200"/>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9" name="Picture Placeholder 18"/>
          <p:cNvSpPr>
            <a:spLocks noGrp="1"/>
          </p:cNvSpPr>
          <p:nvPr>
            <p:ph type="pic" sz="quarter" idx="19" hasCustomPrompt="1"/>
          </p:nvPr>
        </p:nvSpPr>
        <p:spPr>
          <a:xfrm>
            <a:off x="3311068" y="1873211"/>
            <a:ext cx="5323592" cy="3007883"/>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Tree>
    <p:extLst>
      <p:ext uri="{BB962C8B-B14F-4D97-AF65-F5344CB8AC3E}">
        <p14:creationId xmlns:p14="http://schemas.microsoft.com/office/powerpoint/2010/main" val="419995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with chart diagram">
    <p:bg>
      <p:bgPr>
        <a:solidFill>
          <a:srgbClr val="FBFBFB"/>
        </a:solidFill>
        <a:effectLst/>
      </p:bgPr>
    </p:bg>
    <p:spTree>
      <p:nvGrpSpPr>
        <p:cNvPr id="1" name=""/>
        <p:cNvGrpSpPr/>
        <p:nvPr/>
      </p:nvGrpSpPr>
      <p:grpSpPr>
        <a:xfrm>
          <a:off x="0" y="0"/>
          <a:ext cx="0" cy="0"/>
          <a:chOff x="0" y="0"/>
          <a:chExt cx="0" cy="0"/>
        </a:xfrm>
      </p:grpSpPr>
      <p:sp>
        <p:nvSpPr>
          <p:cNvPr id="12" name="Picture Placeholder 18"/>
          <p:cNvSpPr>
            <a:spLocks noGrp="1"/>
          </p:cNvSpPr>
          <p:nvPr>
            <p:ph type="pic" sz="quarter" idx="21" hasCustomPrompt="1"/>
          </p:nvPr>
        </p:nvSpPr>
        <p:spPr>
          <a:xfrm>
            <a:off x="975890" y="1510740"/>
            <a:ext cx="2916000" cy="2923200"/>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1" name="Picture Placeholder 18"/>
          <p:cNvSpPr>
            <a:spLocks noGrp="1"/>
          </p:cNvSpPr>
          <p:nvPr>
            <p:ph type="pic" sz="quarter" idx="20" hasCustomPrompt="1"/>
          </p:nvPr>
        </p:nvSpPr>
        <p:spPr>
          <a:xfrm>
            <a:off x="4060465" y="1510740"/>
            <a:ext cx="7436209" cy="4655110"/>
          </a:xfrm>
          <a:custGeom>
            <a:avLst/>
            <a:gdLst>
              <a:gd name="connsiteX0" fmla="*/ 0 w 1866900"/>
              <a:gd name="connsiteY0" fmla="*/ 0 h 3308555"/>
              <a:gd name="connsiteX1" fmla="*/ 1866900 w 1866900"/>
              <a:gd name="connsiteY1" fmla="*/ 0 h 3308555"/>
              <a:gd name="connsiteX2" fmla="*/ 1866900 w 1866900"/>
              <a:gd name="connsiteY2" fmla="*/ 3308555 h 3308555"/>
              <a:gd name="connsiteX3" fmla="*/ 0 w 1866900"/>
              <a:gd name="connsiteY3" fmla="*/ 3308555 h 3308555"/>
            </a:gdLst>
            <a:ahLst/>
            <a:cxnLst>
              <a:cxn ang="0">
                <a:pos x="connsiteX0" y="connsiteY0"/>
              </a:cxn>
              <a:cxn ang="0">
                <a:pos x="connsiteX1" y="connsiteY1"/>
              </a:cxn>
              <a:cxn ang="0">
                <a:pos x="connsiteX2" y="connsiteY2"/>
              </a:cxn>
              <a:cxn ang="0">
                <a:pos x="connsiteX3" y="connsiteY3"/>
              </a:cxn>
            </a:cxnLst>
            <a:rect l="l" t="t" r="r" b="b"/>
            <a:pathLst>
              <a:path w="1866900" h="3308555">
                <a:moveTo>
                  <a:pt x="0" y="0"/>
                </a:moveTo>
                <a:lnTo>
                  <a:pt x="1866900" y="0"/>
                </a:lnTo>
                <a:lnTo>
                  <a:pt x="1866900" y="3308555"/>
                </a:lnTo>
                <a:lnTo>
                  <a:pt x="0" y="3308555"/>
                </a:ln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Tree>
    <p:extLst>
      <p:ext uri="{BB962C8B-B14F-4D97-AF65-F5344CB8AC3E}">
        <p14:creationId xmlns:p14="http://schemas.microsoft.com/office/powerpoint/2010/main" val="57931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o we are ? next slide">
    <p:bg>
      <p:bgPr>
        <a:solidFill>
          <a:srgbClr val="FBFBFB"/>
        </a:solidFill>
        <a:effectLst/>
      </p:bgPr>
    </p:bg>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0" y="0"/>
            <a:ext cx="12192000" cy="3974262"/>
          </a:xfrm>
          <a:prstGeom prst="rect">
            <a:avLst/>
          </a:prstGeom>
          <a:effectLst>
            <a:outerShdw blurRad="215900" algn="tl" rotWithShape="0">
              <a:prstClr val="black">
                <a:alpha val="24000"/>
              </a:prstClr>
            </a:outerShdw>
          </a:effectLst>
        </p:spPr>
        <p:txBody>
          <a:bodyPr/>
          <a:lstStyle>
            <a:lvl1pPr marL="0" indent="0" algn="ctr">
              <a:buFontTx/>
              <a:buNone/>
              <a:defRPr sz="1400">
                <a:solidFill>
                  <a:schemeClr val="bg1">
                    <a:lumMod val="75000"/>
                  </a:schemeClr>
                </a:solidFill>
              </a:defRPr>
            </a:lvl1pPr>
          </a:lstStyle>
          <a:p>
            <a:endParaRPr lang="en-IN" dirty="0"/>
          </a:p>
        </p:txBody>
      </p:sp>
      <p:sp>
        <p:nvSpPr>
          <p:cNvPr id="10" name="Picture Placeholder 2"/>
          <p:cNvSpPr>
            <a:spLocks noGrp="1"/>
          </p:cNvSpPr>
          <p:nvPr>
            <p:ph type="pic" sz="quarter" idx="16"/>
          </p:nvPr>
        </p:nvSpPr>
        <p:spPr>
          <a:xfrm>
            <a:off x="3578425" y="3726226"/>
            <a:ext cx="5344450" cy="2883739"/>
          </a:xfrm>
          <a:prstGeom prst="rect">
            <a:avLst/>
          </a:prstGeom>
          <a:effectLst>
            <a:outerShdw blurRad="215900" algn="tl" rotWithShape="0">
              <a:prstClr val="black">
                <a:alpha val="24000"/>
              </a:prstClr>
            </a:outerShdw>
          </a:effectLst>
        </p:spPr>
        <p:txBody>
          <a:bodyPr/>
          <a:lstStyle>
            <a:lvl1pPr marL="0" indent="0" algn="ctr">
              <a:buFontTx/>
              <a:buNone/>
              <a:defRPr sz="1400">
                <a:solidFill>
                  <a:schemeClr val="bg1">
                    <a:lumMod val="75000"/>
                  </a:schemeClr>
                </a:solidFill>
              </a:defRPr>
            </a:lvl1pPr>
          </a:lstStyle>
          <a:p>
            <a:endParaRPr lang="en-IN" dirty="0"/>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Tree>
    <p:extLst>
      <p:ext uri="{BB962C8B-B14F-4D97-AF65-F5344CB8AC3E}">
        <p14:creationId xmlns:p14="http://schemas.microsoft.com/office/powerpoint/2010/main" val="232130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par>
                                <p:cTn id="22" presetID="47" presetClass="entr" presetSubtype="0" fill="hold" grpId="0" nodeType="withEffect" nodePh="1">
                                  <p:stCondLst>
                                    <p:cond delay="0"/>
                                  </p:stCondLst>
                                  <p:endCondLst>
                                    <p:cond evt="begin" delay="0">
                                      <p:tn val="22"/>
                                    </p:cond>
                                  </p:end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nodePh="1">
                                  <p:stCondLst>
                                    <p:cond delay="0"/>
                                  </p:stCondLst>
                                  <p:endCondLst>
                                    <p:cond evt="begin" delay="0">
                                      <p:tn val="27"/>
                                    </p:cond>
                                  </p:end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y choose us">
    <p:bg>
      <p:bgPr>
        <a:solidFill>
          <a:srgbClr val="FBFBFB"/>
        </a:solidFill>
        <a:effectLst/>
      </p:bgPr>
    </p:bg>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0" y="-1"/>
            <a:ext cx="12192000" cy="5425799"/>
          </a:xfrm>
          <a:prstGeom prst="rect">
            <a:avLst/>
          </a:prstGeom>
          <a:effectLst>
            <a:outerShdw blurRad="215900" algn="tl" rotWithShape="0">
              <a:prstClr val="black">
                <a:alpha val="24000"/>
              </a:prstClr>
            </a:outerShdw>
          </a:effectLst>
        </p:spPr>
        <p:txBody>
          <a:bodyPr/>
          <a:lstStyle>
            <a:lvl1pPr marL="0" indent="0" algn="ctr">
              <a:buFontTx/>
              <a:buNone/>
              <a:defRPr sz="1400">
                <a:solidFill>
                  <a:schemeClr val="bg1">
                    <a:lumMod val="75000"/>
                  </a:schemeClr>
                </a:solidFill>
              </a:defRPr>
            </a:lvl1pPr>
          </a:lstStyle>
          <a:p>
            <a:endParaRPr lang="en-IN" dirty="0"/>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Tree>
    <p:extLst>
      <p:ext uri="{BB962C8B-B14F-4D97-AF65-F5344CB8AC3E}">
        <p14:creationId xmlns:p14="http://schemas.microsoft.com/office/powerpoint/2010/main" val="95839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par>
                                <p:cTn id="22" presetID="47" presetClass="entr" presetSubtype="0" fill="hold" grpId="0" nodeType="withEffect" nodePh="1">
                                  <p:stCondLst>
                                    <p:cond delay="0"/>
                                  </p:stCondLst>
                                  <p:endCondLst>
                                    <p:cond evt="begin" delay="0">
                                      <p:tn val="22"/>
                                    </p:cond>
                                  </p:end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Team Member">
    <p:bg>
      <p:bgPr>
        <a:solidFill>
          <a:srgbClr val="FBFBFB"/>
        </a:solidFill>
        <a:effectLst/>
      </p:bgPr>
    </p:bg>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
        <p:nvSpPr>
          <p:cNvPr id="10" name="Picture Placeholder 12"/>
          <p:cNvSpPr>
            <a:spLocks noGrp="1"/>
          </p:cNvSpPr>
          <p:nvPr>
            <p:ph type="pic" sz="quarter" idx="17"/>
          </p:nvPr>
        </p:nvSpPr>
        <p:spPr>
          <a:xfrm>
            <a:off x="9435113" y="1512043"/>
            <a:ext cx="2004735" cy="1874683"/>
          </a:xfrm>
          <a:custGeom>
            <a:avLst/>
            <a:gdLst>
              <a:gd name="connsiteX0" fmla="*/ 998607 w 2004735"/>
              <a:gd name="connsiteY0" fmla="*/ 10 h 1874683"/>
              <a:gd name="connsiteX1" fmla="*/ 1257986 w 2004735"/>
              <a:gd name="connsiteY1" fmla="*/ 105121 h 1874683"/>
              <a:gd name="connsiteX2" fmla="*/ 1942520 w 2004735"/>
              <a:gd name="connsiteY2" fmla="*/ 779213 h 1874683"/>
              <a:gd name="connsiteX3" fmla="*/ 1944786 w 2004735"/>
              <a:gd name="connsiteY3" fmla="*/ 1074117 h 1874683"/>
              <a:gd name="connsiteX4" fmla="*/ 1263862 w 2004735"/>
              <a:gd name="connsiteY4" fmla="*/ 1765588 h 1874683"/>
              <a:gd name="connsiteX5" fmla="*/ 746749 w 2004735"/>
              <a:gd name="connsiteY5" fmla="*/ 1769562 h 1874683"/>
              <a:gd name="connsiteX6" fmla="*/ 62215 w 2004735"/>
              <a:gd name="connsiteY6" fmla="*/ 1095470 h 1874683"/>
              <a:gd name="connsiteX7" fmla="*/ 59949 w 2004735"/>
              <a:gd name="connsiteY7" fmla="*/ 800567 h 1874683"/>
              <a:gd name="connsiteX8" fmla="*/ 740874 w 2004735"/>
              <a:gd name="connsiteY8" fmla="*/ 109095 h 1874683"/>
              <a:gd name="connsiteX9" fmla="*/ 998607 w 2004735"/>
              <a:gd name="connsiteY9" fmla="*/ 10 h 187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4735" h="1874683">
                <a:moveTo>
                  <a:pt x="998607" y="10"/>
                </a:moveTo>
                <a:cubicBezTo>
                  <a:pt x="1092186" y="-709"/>
                  <a:pt x="1186039" y="34271"/>
                  <a:pt x="1257986" y="105121"/>
                </a:cubicBezTo>
                <a:lnTo>
                  <a:pt x="1942520" y="779213"/>
                </a:lnTo>
                <a:cubicBezTo>
                  <a:pt x="2024581" y="860023"/>
                  <a:pt x="2025596" y="992056"/>
                  <a:pt x="1944786" y="1074117"/>
                </a:cubicBezTo>
                <a:lnTo>
                  <a:pt x="1263862" y="1765588"/>
                </a:lnTo>
                <a:cubicBezTo>
                  <a:pt x="1122162" y="1909482"/>
                  <a:pt x="890643" y="1911262"/>
                  <a:pt x="746749" y="1769562"/>
                </a:cubicBezTo>
                <a:lnTo>
                  <a:pt x="62215" y="1095470"/>
                </a:lnTo>
                <a:cubicBezTo>
                  <a:pt x="-19846" y="1014661"/>
                  <a:pt x="-20861" y="882628"/>
                  <a:pt x="59949" y="800567"/>
                </a:cubicBezTo>
                <a:lnTo>
                  <a:pt x="740874" y="109095"/>
                </a:lnTo>
                <a:cubicBezTo>
                  <a:pt x="811724" y="37148"/>
                  <a:pt x="905028" y="729"/>
                  <a:pt x="998607" y="10"/>
                </a:cubicBezTo>
                <a:close/>
              </a:path>
            </a:pathLst>
          </a:custGeom>
        </p:spPr>
        <p:txBody>
          <a:bodyPr wrap="square">
            <a:noAutofit/>
          </a:bodyPr>
          <a:lstStyle>
            <a:lvl1pPr marL="0" indent="0" algn="ctr">
              <a:lnSpc>
                <a:spcPct val="300000"/>
              </a:lnSpc>
              <a:buFontTx/>
              <a:buNone/>
              <a:defRPr sz="900" baseline="0">
                <a:solidFill>
                  <a:schemeClr val="bg1">
                    <a:lumMod val="65000"/>
                  </a:schemeClr>
                </a:solidFill>
              </a:defRPr>
            </a:lvl1pPr>
          </a:lstStyle>
          <a:p>
            <a:endParaRPr lang="en-IN" dirty="0"/>
          </a:p>
        </p:txBody>
      </p:sp>
      <p:sp>
        <p:nvSpPr>
          <p:cNvPr id="11" name="Picture Placeholder 11"/>
          <p:cNvSpPr>
            <a:spLocks noGrp="1"/>
          </p:cNvSpPr>
          <p:nvPr>
            <p:ph type="pic" sz="quarter" idx="16"/>
          </p:nvPr>
        </p:nvSpPr>
        <p:spPr>
          <a:xfrm>
            <a:off x="6521699" y="1512042"/>
            <a:ext cx="2004735" cy="1874683"/>
          </a:xfrm>
          <a:custGeom>
            <a:avLst/>
            <a:gdLst>
              <a:gd name="connsiteX0" fmla="*/ 998607 w 2004735"/>
              <a:gd name="connsiteY0" fmla="*/ 10 h 1874683"/>
              <a:gd name="connsiteX1" fmla="*/ 1257986 w 2004735"/>
              <a:gd name="connsiteY1" fmla="*/ 105121 h 1874683"/>
              <a:gd name="connsiteX2" fmla="*/ 1942520 w 2004735"/>
              <a:gd name="connsiteY2" fmla="*/ 779213 h 1874683"/>
              <a:gd name="connsiteX3" fmla="*/ 1944786 w 2004735"/>
              <a:gd name="connsiteY3" fmla="*/ 1074117 h 1874683"/>
              <a:gd name="connsiteX4" fmla="*/ 1263862 w 2004735"/>
              <a:gd name="connsiteY4" fmla="*/ 1765588 h 1874683"/>
              <a:gd name="connsiteX5" fmla="*/ 746749 w 2004735"/>
              <a:gd name="connsiteY5" fmla="*/ 1769562 h 1874683"/>
              <a:gd name="connsiteX6" fmla="*/ 62215 w 2004735"/>
              <a:gd name="connsiteY6" fmla="*/ 1095470 h 1874683"/>
              <a:gd name="connsiteX7" fmla="*/ 59949 w 2004735"/>
              <a:gd name="connsiteY7" fmla="*/ 800567 h 1874683"/>
              <a:gd name="connsiteX8" fmla="*/ 740874 w 2004735"/>
              <a:gd name="connsiteY8" fmla="*/ 109095 h 1874683"/>
              <a:gd name="connsiteX9" fmla="*/ 998607 w 2004735"/>
              <a:gd name="connsiteY9" fmla="*/ 10 h 187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4735" h="1874683">
                <a:moveTo>
                  <a:pt x="998607" y="10"/>
                </a:moveTo>
                <a:cubicBezTo>
                  <a:pt x="1092186" y="-709"/>
                  <a:pt x="1186039" y="34271"/>
                  <a:pt x="1257986" y="105121"/>
                </a:cubicBezTo>
                <a:lnTo>
                  <a:pt x="1942520" y="779213"/>
                </a:lnTo>
                <a:cubicBezTo>
                  <a:pt x="2024581" y="860023"/>
                  <a:pt x="2025596" y="992056"/>
                  <a:pt x="1944786" y="1074117"/>
                </a:cubicBezTo>
                <a:lnTo>
                  <a:pt x="1263862" y="1765588"/>
                </a:lnTo>
                <a:cubicBezTo>
                  <a:pt x="1122162" y="1909482"/>
                  <a:pt x="890643" y="1911262"/>
                  <a:pt x="746749" y="1769562"/>
                </a:cubicBezTo>
                <a:lnTo>
                  <a:pt x="62215" y="1095470"/>
                </a:lnTo>
                <a:cubicBezTo>
                  <a:pt x="-19846" y="1014661"/>
                  <a:pt x="-20861" y="882628"/>
                  <a:pt x="59949" y="800567"/>
                </a:cubicBezTo>
                <a:lnTo>
                  <a:pt x="740874" y="109095"/>
                </a:lnTo>
                <a:cubicBezTo>
                  <a:pt x="811724" y="37148"/>
                  <a:pt x="905028" y="729"/>
                  <a:pt x="998607" y="10"/>
                </a:cubicBezTo>
                <a:close/>
              </a:path>
            </a:pathLst>
          </a:custGeom>
        </p:spPr>
        <p:txBody>
          <a:bodyPr wrap="square">
            <a:noAutofit/>
          </a:bodyPr>
          <a:lstStyle>
            <a:lvl1pPr marL="0" indent="0" algn="ctr">
              <a:lnSpc>
                <a:spcPct val="300000"/>
              </a:lnSpc>
              <a:buFontTx/>
              <a:buNone/>
              <a:defRPr sz="900" baseline="0">
                <a:solidFill>
                  <a:schemeClr val="bg1">
                    <a:lumMod val="65000"/>
                  </a:schemeClr>
                </a:solidFill>
              </a:defRPr>
            </a:lvl1pPr>
          </a:lstStyle>
          <a:p>
            <a:endParaRPr lang="en-IN" dirty="0"/>
          </a:p>
        </p:txBody>
      </p:sp>
      <p:sp>
        <p:nvSpPr>
          <p:cNvPr id="12" name="Picture Placeholder 8"/>
          <p:cNvSpPr>
            <a:spLocks noGrp="1"/>
          </p:cNvSpPr>
          <p:nvPr>
            <p:ph type="pic" sz="quarter" idx="18"/>
          </p:nvPr>
        </p:nvSpPr>
        <p:spPr>
          <a:xfrm>
            <a:off x="3590306" y="1512043"/>
            <a:ext cx="2004735" cy="1874683"/>
          </a:xfrm>
          <a:custGeom>
            <a:avLst/>
            <a:gdLst>
              <a:gd name="connsiteX0" fmla="*/ 998607 w 2004735"/>
              <a:gd name="connsiteY0" fmla="*/ 10 h 1874683"/>
              <a:gd name="connsiteX1" fmla="*/ 1257986 w 2004735"/>
              <a:gd name="connsiteY1" fmla="*/ 105121 h 1874683"/>
              <a:gd name="connsiteX2" fmla="*/ 1942520 w 2004735"/>
              <a:gd name="connsiteY2" fmla="*/ 779213 h 1874683"/>
              <a:gd name="connsiteX3" fmla="*/ 1944786 w 2004735"/>
              <a:gd name="connsiteY3" fmla="*/ 1074117 h 1874683"/>
              <a:gd name="connsiteX4" fmla="*/ 1263862 w 2004735"/>
              <a:gd name="connsiteY4" fmla="*/ 1765588 h 1874683"/>
              <a:gd name="connsiteX5" fmla="*/ 746749 w 2004735"/>
              <a:gd name="connsiteY5" fmla="*/ 1769562 h 1874683"/>
              <a:gd name="connsiteX6" fmla="*/ 62215 w 2004735"/>
              <a:gd name="connsiteY6" fmla="*/ 1095470 h 1874683"/>
              <a:gd name="connsiteX7" fmla="*/ 59949 w 2004735"/>
              <a:gd name="connsiteY7" fmla="*/ 800567 h 1874683"/>
              <a:gd name="connsiteX8" fmla="*/ 740874 w 2004735"/>
              <a:gd name="connsiteY8" fmla="*/ 109095 h 1874683"/>
              <a:gd name="connsiteX9" fmla="*/ 998607 w 2004735"/>
              <a:gd name="connsiteY9" fmla="*/ 10 h 187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4735" h="1874683">
                <a:moveTo>
                  <a:pt x="998607" y="10"/>
                </a:moveTo>
                <a:cubicBezTo>
                  <a:pt x="1092186" y="-709"/>
                  <a:pt x="1186039" y="34271"/>
                  <a:pt x="1257986" y="105121"/>
                </a:cubicBezTo>
                <a:lnTo>
                  <a:pt x="1942520" y="779213"/>
                </a:lnTo>
                <a:cubicBezTo>
                  <a:pt x="2024581" y="860023"/>
                  <a:pt x="2025596" y="992056"/>
                  <a:pt x="1944786" y="1074117"/>
                </a:cubicBezTo>
                <a:lnTo>
                  <a:pt x="1263862" y="1765588"/>
                </a:lnTo>
                <a:cubicBezTo>
                  <a:pt x="1122162" y="1909482"/>
                  <a:pt x="890643" y="1911262"/>
                  <a:pt x="746749" y="1769562"/>
                </a:cubicBezTo>
                <a:lnTo>
                  <a:pt x="62215" y="1095470"/>
                </a:lnTo>
                <a:cubicBezTo>
                  <a:pt x="-19846" y="1014661"/>
                  <a:pt x="-20861" y="882628"/>
                  <a:pt x="59949" y="800567"/>
                </a:cubicBezTo>
                <a:lnTo>
                  <a:pt x="740874" y="109095"/>
                </a:lnTo>
                <a:cubicBezTo>
                  <a:pt x="811724" y="37148"/>
                  <a:pt x="905028" y="729"/>
                  <a:pt x="998607" y="10"/>
                </a:cubicBezTo>
                <a:close/>
              </a:path>
            </a:pathLst>
          </a:custGeom>
        </p:spPr>
        <p:txBody>
          <a:bodyPr wrap="square">
            <a:noAutofit/>
          </a:bodyPr>
          <a:lstStyle>
            <a:lvl1pPr marL="0" indent="0" algn="ctr">
              <a:lnSpc>
                <a:spcPct val="300000"/>
              </a:lnSpc>
              <a:buFontTx/>
              <a:buNone/>
              <a:defRPr sz="900" baseline="0">
                <a:solidFill>
                  <a:schemeClr val="bg1">
                    <a:lumMod val="65000"/>
                  </a:schemeClr>
                </a:solidFill>
              </a:defRPr>
            </a:lvl1pPr>
          </a:lstStyle>
          <a:p>
            <a:endParaRPr lang="en-IN" dirty="0"/>
          </a:p>
        </p:txBody>
      </p:sp>
      <p:sp>
        <p:nvSpPr>
          <p:cNvPr id="15" name="Picture Placeholder 7"/>
          <p:cNvSpPr>
            <a:spLocks noGrp="1"/>
          </p:cNvSpPr>
          <p:nvPr>
            <p:ph type="pic" sz="quarter" idx="15"/>
          </p:nvPr>
        </p:nvSpPr>
        <p:spPr>
          <a:xfrm>
            <a:off x="640109" y="1512043"/>
            <a:ext cx="2004735" cy="1874683"/>
          </a:xfrm>
          <a:custGeom>
            <a:avLst/>
            <a:gdLst>
              <a:gd name="connsiteX0" fmla="*/ 998607 w 2004735"/>
              <a:gd name="connsiteY0" fmla="*/ 10 h 1874683"/>
              <a:gd name="connsiteX1" fmla="*/ 1257986 w 2004735"/>
              <a:gd name="connsiteY1" fmla="*/ 105121 h 1874683"/>
              <a:gd name="connsiteX2" fmla="*/ 1942520 w 2004735"/>
              <a:gd name="connsiteY2" fmla="*/ 779213 h 1874683"/>
              <a:gd name="connsiteX3" fmla="*/ 1944786 w 2004735"/>
              <a:gd name="connsiteY3" fmla="*/ 1074117 h 1874683"/>
              <a:gd name="connsiteX4" fmla="*/ 1263862 w 2004735"/>
              <a:gd name="connsiteY4" fmla="*/ 1765588 h 1874683"/>
              <a:gd name="connsiteX5" fmla="*/ 746749 w 2004735"/>
              <a:gd name="connsiteY5" fmla="*/ 1769562 h 1874683"/>
              <a:gd name="connsiteX6" fmla="*/ 62215 w 2004735"/>
              <a:gd name="connsiteY6" fmla="*/ 1095470 h 1874683"/>
              <a:gd name="connsiteX7" fmla="*/ 59949 w 2004735"/>
              <a:gd name="connsiteY7" fmla="*/ 800567 h 1874683"/>
              <a:gd name="connsiteX8" fmla="*/ 740874 w 2004735"/>
              <a:gd name="connsiteY8" fmla="*/ 109095 h 1874683"/>
              <a:gd name="connsiteX9" fmla="*/ 998607 w 2004735"/>
              <a:gd name="connsiteY9" fmla="*/ 10 h 187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4735" h="1874683">
                <a:moveTo>
                  <a:pt x="998607" y="10"/>
                </a:moveTo>
                <a:cubicBezTo>
                  <a:pt x="1092186" y="-709"/>
                  <a:pt x="1186039" y="34271"/>
                  <a:pt x="1257986" y="105121"/>
                </a:cubicBezTo>
                <a:lnTo>
                  <a:pt x="1942520" y="779213"/>
                </a:lnTo>
                <a:cubicBezTo>
                  <a:pt x="2024581" y="860023"/>
                  <a:pt x="2025596" y="992056"/>
                  <a:pt x="1944786" y="1074117"/>
                </a:cubicBezTo>
                <a:lnTo>
                  <a:pt x="1263862" y="1765588"/>
                </a:lnTo>
                <a:cubicBezTo>
                  <a:pt x="1122162" y="1909482"/>
                  <a:pt x="890643" y="1911262"/>
                  <a:pt x="746749" y="1769562"/>
                </a:cubicBezTo>
                <a:lnTo>
                  <a:pt x="62215" y="1095470"/>
                </a:lnTo>
                <a:cubicBezTo>
                  <a:pt x="-19846" y="1014661"/>
                  <a:pt x="-20861" y="882628"/>
                  <a:pt x="59949" y="800567"/>
                </a:cubicBezTo>
                <a:lnTo>
                  <a:pt x="740874" y="109095"/>
                </a:lnTo>
                <a:cubicBezTo>
                  <a:pt x="811724" y="37148"/>
                  <a:pt x="905028" y="729"/>
                  <a:pt x="998607" y="10"/>
                </a:cubicBezTo>
                <a:close/>
              </a:path>
            </a:pathLst>
          </a:custGeom>
        </p:spPr>
        <p:txBody>
          <a:bodyPr wrap="square">
            <a:noAutofit/>
          </a:bodyPr>
          <a:lstStyle>
            <a:lvl1pPr marL="0" indent="0" algn="ctr">
              <a:lnSpc>
                <a:spcPct val="300000"/>
              </a:lnSpc>
              <a:buFontTx/>
              <a:buNone/>
              <a:defRPr sz="900" baseline="0">
                <a:solidFill>
                  <a:schemeClr val="bg1">
                    <a:lumMod val="65000"/>
                  </a:schemeClr>
                </a:solidFill>
              </a:defRPr>
            </a:lvl1pPr>
          </a:lstStyle>
          <a:p>
            <a:endParaRPr lang="en-IN" dirty="0"/>
          </a:p>
        </p:txBody>
      </p:sp>
    </p:spTree>
    <p:extLst>
      <p:ext uri="{BB962C8B-B14F-4D97-AF65-F5344CB8AC3E}">
        <p14:creationId xmlns:p14="http://schemas.microsoft.com/office/powerpoint/2010/main" val="4943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par>
                                <p:cTn id="22" presetID="47" presetClass="entr" presetSubtype="0" fill="hold" grpId="0" nodeType="withEffect" nodePh="1">
                                  <p:stCondLst>
                                    <p:cond delay="0"/>
                                  </p:stCondLst>
                                  <p:endCondLst>
                                    <p:cond evt="begin" delay="0">
                                      <p:tn val="22"/>
                                    </p:cond>
                                  </p:end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nodePh="1">
                                  <p:stCondLst>
                                    <p:cond delay="0"/>
                                  </p:stCondLst>
                                  <p:endCondLst>
                                    <p:cond evt="begin" delay="0">
                                      <p:tn val="27"/>
                                    </p:cond>
                                  </p:end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nodePh="1">
                                  <p:stCondLst>
                                    <p:cond delay="0"/>
                                  </p:stCondLst>
                                  <p:endCondLst>
                                    <p:cond evt="begin" delay="0">
                                      <p:tn val="32"/>
                                    </p:cond>
                                  </p:end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nodePh="1">
                                  <p:stCondLst>
                                    <p:cond delay="0"/>
                                  </p:stCondLst>
                                  <p:endCondLst>
                                    <p:cond evt="begin" delay="0">
                                      <p:tn val="37"/>
                                    </p:cond>
                                  </p:end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P spid="10" grpId="0"/>
      <p:bldP spid="11" grpId="0"/>
      <p:bldP spid="12" grpId="0"/>
      <p:bldP spid="1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Our Team Member">
    <p:bg>
      <p:bgPr>
        <a:solidFill>
          <a:srgbClr val="FBFBFB"/>
        </a:solidFill>
        <a:effectLst/>
      </p:bgPr>
    </p:bg>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
        <p:nvSpPr>
          <p:cNvPr id="16" name="Picture Placeholder 3"/>
          <p:cNvSpPr>
            <a:spLocks noGrp="1"/>
          </p:cNvSpPr>
          <p:nvPr>
            <p:ph type="pic" sz="quarter" idx="15"/>
          </p:nvPr>
        </p:nvSpPr>
        <p:spPr>
          <a:xfrm>
            <a:off x="1363440" y="1685919"/>
            <a:ext cx="2004735" cy="1874683"/>
          </a:xfrm>
          <a:custGeom>
            <a:avLst/>
            <a:gdLst>
              <a:gd name="connsiteX0" fmla="*/ 998607 w 2004735"/>
              <a:gd name="connsiteY0" fmla="*/ 10 h 1874683"/>
              <a:gd name="connsiteX1" fmla="*/ 1257986 w 2004735"/>
              <a:gd name="connsiteY1" fmla="*/ 105121 h 1874683"/>
              <a:gd name="connsiteX2" fmla="*/ 1942520 w 2004735"/>
              <a:gd name="connsiteY2" fmla="*/ 779213 h 1874683"/>
              <a:gd name="connsiteX3" fmla="*/ 1944786 w 2004735"/>
              <a:gd name="connsiteY3" fmla="*/ 1074117 h 1874683"/>
              <a:gd name="connsiteX4" fmla="*/ 1263862 w 2004735"/>
              <a:gd name="connsiteY4" fmla="*/ 1765588 h 1874683"/>
              <a:gd name="connsiteX5" fmla="*/ 746749 w 2004735"/>
              <a:gd name="connsiteY5" fmla="*/ 1769562 h 1874683"/>
              <a:gd name="connsiteX6" fmla="*/ 62215 w 2004735"/>
              <a:gd name="connsiteY6" fmla="*/ 1095470 h 1874683"/>
              <a:gd name="connsiteX7" fmla="*/ 59949 w 2004735"/>
              <a:gd name="connsiteY7" fmla="*/ 800567 h 1874683"/>
              <a:gd name="connsiteX8" fmla="*/ 740874 w 2004735"/>
              <a:gd name="connsiteY8" fmla="*/ 109095 h 1874683"/>
              <a:gd name="connsiteX9" fmla="*/ 998607 w 2004735"/>
              <a:gd name="connsiteY9" fmla="*/ 10 h 187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4735" h="1874683">
                <a:moveTo>
                  <a:pt x="998607" y="10"/>
                </a:moveTo>
                <a:cubicBezTo>
                  <a:pt x="1092186" y="-709"/>
                  <a:pt x="1186039" y="34271"/>
                  <a:pt x="1257986" y="105121"/>
                </a:cubicBezTo>
                <a:lnTo>
                  <a:pt x="1942520" y="779213"/>
                </a:lnTo>
                <a:cubicBezTo>
                  <a:pt x="2024581" y="860023"/>
                  <a:pt x="2025596" y="992056"/>
                  <a:pt x="1944786" y="1074117"/>
                </a:cubicBezTo>
                <a:lnTo>
                  <a:pt x="1263862" y="1765588"/>
                </a:lnTo>
                <a:cubicBezTo>
                  <a:pt x="1122162" y="1909482"/>
                  <a:pt x="890643" y="1911262"/>
                  <a:pt x="746749" y="1769562"/>
                </a:cubicBezTo>
                <a:lnTo>
                  <a:pt x="62215" y="1095470"/>
                </a:lnTo>
                <a:cubicBezTo>
                  <a:pt x="-19846" y="1014661"/>
                  <a:pt x="-20861" y="882628"/>
                  <a:pt x="59949" y="800567"/>
                </a:cubicBezTo>
                <a:lnTo>
                  <a:pt x="740874" y="109095"/>
                </a:lnTo>
                <a:cubicBezTo>
                  <a:pt x="811724" y="37148"/>
                  <a:pt x="905028" y="729"/>
                  <a:pt x="998607" y="10"/>
                </a:cubicBezTo>
                <a:close/>
              </a:path>
            </a:pathLst>
          </a:custGeom>
        </p:spPr>
        <p:txBody>
          <a:bodyPr wrap="square">
            <a:noAutofit/>
          </a:bodyPr>
          <a:lstStyle>
            <a:lvl1pPr marL="0" indent="0" algn="ctr">
              <a:lnSpc>
                <a:spcPct val="300000"/>
              </a:lnSpc>
              <a:buFontTx/>
              <a:buNone/>
              <a:defRPr sz="900" baseline="0">
                <a:solidFill>
                  <a:schemeClr val="bg1">
                    <a:lumMod val="65000"/>
                  </a:schemeClr>
                </a:solidFill>
              </a:defRPr>
            </a:lvl1pPr>
          </a:lstStyle>
          <a:p>
            <a:endParaRPr lang="en-IN" dirty="0"/>
          </a:p>
        </p:txBody>
      </p:sp>
      <p:sp>
        <p:nvSpPr>
          <p:cNvPr id="17" name="Picture Placeholder 4"/>
          <p:cNvSpPr>
            <a:spLocks noGrp="1"/>
          </p:cNvSpPr>
          <p:nvPr>
            <p:ph type="pic" sz="quarter" idx="16"/>
          </p:nvPr>
        </p:nvSpPr>
        <p:spPr>
          <a:xfrm>
            <a:off x="1363439" y="4279442"/>
            <a:ext cx="2004735" cy="1874683"/>
          </a:xfrm>
          <a:custGeom>
            <a:avLst/>
            <a:gdLst>
              <a:gd name="connsiteX0" fmla="*/ 998607 w 2004735"/>
              <a:gd name="connsiteY0" fmla="*/ 10 h 1874683"/>
              <a:gd name="connsiteX1" fmla="*/ 1257986 w 2004735"/>
              <a:gd name="connsiteY1" fmla="*/ 105121 h 1874683"/>
              <a:gd name="connsiteX2" fmla="*/ 1942520 w 2004735"/>
              <a:gd name="connsiteY2" fmla="*/ 779213 h 1874683"/>
              <a:gd name="connsiteX3" fmla="*/ 1944786 w 2004735"/>
              <a:gd name="connsiteY3" fmla="*/ 1074117 h 1874683"/>
              <a:gd name="connsiteX4" fmla="*/ 1263862 w 2004735"/>
              <a:gd name="connsiteY4" fmla="*/ 1765588 h 1874683"/>
              <a:gd name="connsiteX5" fmla="*/ 746749 w 2004735"/>
              <a:gd name="connsiteY5" fmla="*/ 1769562 h 1874683"/>
              <a:gd name="connsiteX6" fmla="*/ 62215 w 2004735"/>
              <a:gd name="connsiteY6" fmla="*/ 1095470 h 1874683"/>
              <a:gd name="connsiteX7" fmla="*/ 59949 w 2004735"/>
              <a:gd name="connsiteY7" fmla="*/ 800567 h 1874683"/>
              <a:gd name="connsiteX8" fmla="*/ 740874 w 2004735"/>
              <a:gd name="connsiteY8" fmla="*/ 109095 h 1874683"/>
              <a:gd name="connsiteX9" fmla="*/ 998607 w 2004735"/>
              <a:gd name="connsiteY9" fmla="*/ 10 h 187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4735" h="1874683">
                <a:moveTo>
                  <a:pt x="998607" y="10"/>
                </a:moveTo>
                <a:cubicBezTo>
                  <a:pt x="1092186" y="-709"/>
                  <a:pt x="1186039" y="34271"/>
                  <a:pt x="1257986" y="105121"/>
                </a:cubicBezTo>
                <a:lnTo>
                  <a:pt x="1942520" y="779213"/>
                </a:lnTo>
                <a:cubicBezTo>
                  <a:pt x="2024581" y="860023"/>
                  <a:pt x="2025596" y="992056"/>
                  <a:pt x="1944786" y="1074117"/>
                </a:cubicBezTo>
                <a:lnTo>
                  <a:pt x="1263862" y="1765588"/>
                </a:lnTo>
                <a:cubicBezTo>
                  <a:pt x="1122162" y="1909482"/>
                  <a:pt x="890643" y="1911262"/>
                  <a:pt x="746749" y="1769562"/>
                </a:cubicBezTo>
                <a:lnTo>
                  <a:pt x="62215" y="1095470"/>
                </a:lnTo>
                <a:cubicBezTo>
                  <a:pt x="-19846" y="1014661"/>
                  <a:pt x="-20861" y="882628"/>
                  <a:pt x="59949" y="800567"/>
                </a:cubicBezTo>
                <a:lnTo>
                  <a:pt x="740874" y="109095"/>
                </a:lnTo>
                <a:cubicBezTo>
                  <a:pt x="811724" y="37148"/>
                  <a:pt x="905028" y="729"/>
                  <a:pt x="998607" y="10"/>
                </a:cubicBezTo>
                <a:close/>
              </a:path>
            </a:pathLst>
          </a:custGeom>
        </p:spPr>
        <p:txBody>
          <a:bodyPr wrap="square">
            <a:noAutofit/>
          </a:bodyPr>
          <a:lstStyle>
            <a:lvl1pPr marL="0" indent="0" algn="ctr">
              <a:lnSpc>
                <a:spcPct val="300000"/>
              </a:lnSpc>
              <a:buFontTx/>
              <a:buNone/>
              <a:defRPr sz="900" baseline="0">
                <a:solidFill>
                  <a:schemeClr val="bg1">
                    <a:lumMod val="65000"/>
                  </a:schemeClr>
                </a:solidFill>
              </a:defRPr>
            </a:lvl1pPr>
          </a:lstStyle>
          <a:p>
            <a:endParaRPr lang="en-IN" dirty="0"/>
          </a:p>
        </p:txBody>
      </p:sp>
      <p:sp>
        <p:nvSpPr>
          <p:cNvPr id="18" name="Picture Placeholder 5"/>
          <p:cNvSpPr>
            <a:spLocks noGrp="1"/>
          </p:cNvSpPr>
          <p:nvPr>
            <p:ph type="pic" sz="quarter" idx="17"/>
          </p:nvPr>
        </p:nvSpPr>
        <p:spPr>
          <a:xfrm>
            <a:off x="6438908" y="1685918"/>
            <a:ext cx="2004735" cy="1874683"/>
          </a:xfrm>
          <a:custGeom>
            <a:avLst/>
            <a:gdLst>
              <a:gd name="connsiteX0" fmla="*/ 998607 w 2004735"/>
              <a:gd name="connsiteY0" fmla="*/ 10 h 1874683"/>
              <a:gd name="connsiteX1" fmla="*/ 1257986 w 2004735"/>
              <a:gd name="connsiteY1" fmla="*/ 105121 h 1874683"/>
              <a:gd name="connsiteX2" fmla="*/ 1942520 w 2004735"/>
              <a:gd name="connsiteY2" fmla="*/ 779213 h 1874683"/>
              <a:gd name="connsiteX3" fmla="*/ 1944786 w 2004735"/>
              <a:gd name="connsiteY3" fmla="*/ 1074117 h 1874683"/>
              <a:gd name="connsiteX4" fmla="*/ 1263862 w 2004735"/>
              <a:gd name="connsiteY4" fmla="*/ 1765588 h 1874683"/>
              <a:gd name="connsiteX5" fmla="*/ 746749 w 2004735"/>
              <a:gd name="connsiteY5" fmla="*/ 1769562 h 1874683"/>
              <a:gd name="connsiteX6" fmla="*/ 62215 w 2004735"/>
              <a:gd name="connsiteY6" fmla="*/ 1095470 h 1874683"/>
              <a:gd name="connsiteX7" fmla="*/ 59949 w 2004735"/>
              <a:gd name="connsiteY7" fmla="*/ 800567 h 1874683"/>
              <a:gd name="connsiteX8" fmla="*/ 740874 w 2004735"/>
              <a:gd name="connsiteY8" fmla="*/ 109095 h 1874683"/>
              <a:gd name="connsiteX9" fmla="*/ 998607 w 2004735"/>
              <a:gd name="connsiteY9" fmla="*/ 10 h 187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4735" h="1874683">
                <a:moveTo>
                  <a:pt x="998607" y="10"/>
                </a:moveTo>
                <a:cubicBezTo>
                  <a:pt x="1092186" y="-709"/>
                  <a:pt x="1186039" y="34271"/>
                  <a:pt x="1257986" y="105121"/>
                </a:cubicBezTo>
                <a:lnTo>
                  <a:pt x="1942520" y="779213"/>
                </a:lnTo>
                <a:cubicBezTo>
                  <a:pt x="2024581" y="860023"/>
                  <a:pt x="2025596" y="992056"/>
                  <a:pt x="1944786" y="1074117"/>
                </a:cubicBezTo>
                <a:lnTo>
                  <a:pt x="1263862" y="1765588"/>
                </a:lnTo>
                <a:cubicBezTo>
                  <a:pt x="1122162" y="1909482"/>
                  <a:pt x="890643" y="1911262"/>
                  <a:pt x="746749" y="1769562"/>
                </a:cubicBezTo>
                <a:lnTo>
                  <a:pt x="62215" y="1095470"/>
                </a:lnTo>
                <a:cubicBezTo>
                  <a:pt x="-19846" y="1014661"/>
                  <a:pt x="-20861" y="882628"/>
                  <a:pt x="59949" y="800567"/>
                </a:cubicBezTo>
                <a:lnTo>
                  <a:pt x="740874" y="109095"/>
                </a:lnTo>
                <a:cubicBezTo>
                  <a:pt x="811724" y="37148"/>
                  <a:pt x="905028" y="729"/>
                  <a:pt x="998607" y="10"/>
                </a:cubicBezTo>
                <a:close/>
              </a:path>
            </a:pathLst>
          </a:custGeom>
        </p:spPr>
        <p:txBody>
          <a:bodyPr wrap="square">
            <a:noAutofit/>
          </a:bodyPr>
          <a:lstStyle>
            <a:lvl1pPr marL="0" indent="0" algn="ctr">
              <a:lnSpc>
                <a:spcPct val="300000"/>
              </a:lnSpc>
              <a:buFontTx/>
              <a:buNone/>
              <a:defRPr sz="900" baseline="0">
                <a:solidFill>
                  <a:schemeClr val="bg1">
                    <a:lumMod val="65000"/>
                  </a:schemeClr>
                </a:solidFill>
              </a:defRPr>
            </a:lvl1pPr>
          </a:lstStyle>
          <a:p>
            <a:endParaRPr lang="en-IN" dirty="0"/>
          </a:p>
        </p:txBody>
      </p:sp>
      <p:sp>
        <p:nvSpPr>
          <p:cNvPr id="19" name="Picture Placeholder 6"/>
          <p:cNvSpPr>
            <a:spLocks noGrp="1"/>
          </p:cNvSpPr>
          <p:nvPr>
            <p:ph type="pic" sz="quarter" idx="18"/>
          </p:nvPr>
        </p:nvSpPr>
        <p:spPr>
          <a:xfrm>
            <a:off x="6438908" y="4276487"/>
            <a:ext cx="2004735" cy="1874683"/>
          </a:xfrm>
          <a:custGeom>
            <a:avLst/>
            <a:gdLst>
              <a:gd name="connsiteX0" fmla="*/ 998607 w 2004735"/>
              <a:gd name="connsiteY0" fmla="*/ 10 h 1874683"/>
              <a:gd name="connsiteX1" fmla="*/ 1257986 w 2004735"/>
              <a:gd name="connsiteY1" fmla="*/ 105121 h 1874683"/>
              <a:gd name="connsiteX2" fmla="*/ 1942520 w 2004735"/>
              <a:gd name="connsiteY2" fmla="*/ 779213 h 1874683"/>
              <a:gd name="connsiteX3" fmla="*/ 1944786 w 2004735"/>
              <a:gd name="connsiteY3" fmla="*/ 1074117 h 1874683"/>
              <a:gd name="connsiteX4" fmla="*/ 1263862 w 2004735"/>
              <a:gd name="connsiteY4" fmla="*/ 1765588 h 1874683"/>
              <a:gd name="connsiteX5" fmla="*/ 746749 w 2004735"/>
              <a:gd name="connsiteY5" fmla="*/ 1769562 h 1874683"/>
              <a:gd name="connsiteX6" fmla="*/ 62215 w 2004735"/>
              <a:gd name="connsiteY6" fmla="*/ 1095470 h 1874683"/>
              <a:gd name="connsiteX7" fmla="*/ 59949 w 2004735"/>
              <a:gd name="connsiteY7" fmla="*/ 800567 h 1874683"/>
              <a:gd name="connsiteX8" fmla="*/ 740874 w 2004735"/>
              <a:gd name="connsiteY8" fmla="*/ 109095 h 1874683"/>
              <a:gd name="connsiteX9" fmla="*/ 998607 w 2004735"/>
              <a:gd name="connsiteY9" fmla="*/ 10 h 187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4735" h="1874683">
                <a:moveTo>
                  <a:pt x="998607" y="10"/>
                </a:moveTo>
                <a:cubicBezTo>
                  <a:pt x="1092186" y="-709"/>
                  <a:pt x="1186039" y="34271"/>
                  <a:pt x="1257986" y="105121"/>
                </a:cubicBezTo>
                <a:lnTo>
                  <a:pt x="1942520" y="779213"/>
                </a:lnTo>
                <a:cubicBezTo>
                  <a:pt x="2024581" y="860023"/>
                  <a:pt x="2025596" y="992056"/>
                  <a:pt x="1944786" y="1074117"/>
                </a:cubicBezTo>
                <a:lnTo>
                  <a:pt x="1263862" y="1765588"/>
                </a:lnTo>
                <a:cubicBezTo>
                  <a:pt x="1122162" y="1909482"/>
                  <a:pt x="890643" y="1911262"/>
                  <a:pt x="746749" y="1769562"/>
                </a:cubicBezTo>
                <a:lnTo>
                  <a:pt x="62215" y="1095470"/>
                </a:lnTo>
                <a:cubicBezTo>
                  <a:pt x="-19846" y="1014661"/>
                  <a:pt x="-20861" y="882628"/>
                  <a:pt x="59949" y="800567"/>
                </a:cubicBezTo>
                <a:lnTo>
                  <a:pt x="740874" y="109095"/>
                </a:lnTo>
                <a:cubicBezTo>
                  <a:pt x="811724" y="37148"/>
                  <a:pt x="905028" y="729"/>
                  <a:pt x="998607" y="10"/>
                </a:cubicBezTo>
                <a:close/>
              </a:path>
            </a:pathLst>
          </a:custGeom>
        </p:spPr>
        <p:txBody>
          <a:bodyPr wrap="square">
            <a:noAutofit/>
          </a:bodyPr>
          <a:lstStyle>
            <a:lvl1pPr marL="0" indent="0" algn="ctr">
              <a:lnSpc>
                <a:spcPct val="300000"/>
              </a:lnSpc>
              <a:buFontTx/>
              <a:buNone/>
              <a:defRPr sz="900" baseline="0">
                <a:solidFill>
                  <a:schemeClr val="bg1">
                    <a:lumMod val="65000"/>
                  </a:schemeClr>
                </a:solidFill>
              </a:defRPr>
            </a:lvl1pPr>
          </a:lstStyle>
          <a:p>
            <a:endParaRPr lang="en-IN" dirty="0"/>
          </a:p>
        </p:txBody>
      </p:sp>
      <p:sp>
        <p:nvSpPr>
          <p:cNvPr id="24" name="Picture Placeholder 3"/>
          <p:cNvSpPr>
            <a:spLocks noGrp="1"/>
          </p:cNvSpPr>
          <p:nvPr>
            <p:ph type="pic" sz="quarter" idx="19" hasCustomPrompt="1"/>
          </p:nvPr>
        </p:nvSpPr>
        <p:spPr>
          <a:xfrm>
            <a:off x="841590" y="2186622"/>
            <a:ext cx="2004735" cy="1874683"/>
          </a:xfrm>
          <a:custGeom>
            <a:avLst/>
            <a:gdLst>
              <a:gd name="connsiteX0" fmla="*/ 998607 w 2004735"/>
              <a:gd name="connsiteY0" fmla="*/ 10 h 1874683"/>
              <a:gd name="connsiteX1" fmla="*/ 1257986 w 2004735"/>
              <a:gd name="connsiteY1" fmla="*/ 105121 h 1874683"/>
              <a:gd name="connsiteX2" fmla="*/ 1942520 w 2004735"/>
              <a:gd name="connsiteY2" fmla="*/ 779213 h 1874683"/>
              <a:gd name="connsiteX3" fmla="*/ 1944786 w 2004735"/>
              <a:gd name="connsiteY3" fmla="*/ 1074117 h 1874683"/>
              <a:gd name="connsiteX4" fmla="*/ 1263862 w 2004735"/>
              <a:gd name="connsiteY4" fmla="*/ 1765588 h 1874683"/>
              <a:gd name="connsiteX5" fmla="*/ 746749 w 2004735"/>
              <a:gd name="connsiteY5" fmla="*/ 1769562 h 1874683"/>
              <a:gd name="connsiteX6" fmla="*/ 62215 w 2004735"/>
              <a:gd name="connsiteY6" fmla="*/ 1095470 h 1874683"/>
              <a:gd name="connsiteX7" fmla="*/ 59949 w 2004735"/>
              <a:gd name="connsiteY7" fmla="*/ 800567 h 1874683"/>
              <a:gd name="connsiteX8" fmla="*/ 740874 w 2004735"/>
              <a:gd name="connsiteY8" fmla="*/ 109095 h 1874683"/>
              <a:gd name="connsiteX9" fmla="*/ 998607 w 2004735"/>
              <a:gd name="connsiteY9" fmla="*/ 10 h 187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4735" h="1874683">
                <a:moveTo>
                  <a:pt x="998607" y="10"/>
                </a:moveTo>
                <a:cubicBezTo>
                  <a:pt x="1092186" y="-709"/>
                  <a:pt x="1186039" y="34271"/>
                  <a:pt x="1257986" y="105121"/>
                </a:cubicBezTo>
                <a:lnTo>
                  <a:pt x="1942520" y="779213"/>
                </a:lnTo>
                <a:cubicBezTo>
                  <a:pt x="2024581" y="860023"/>
                  <a:pt x="2025596" y="992056"/>
                  <a:pt x="1944786" y="1074117"/>
                </a:cubicBezTo>
                <a:lnTo>
                  <a:pt x="1263862" y="1765588"/>
                </a:lnTo>
                <a:cubicBezTo>
                  <a:pt x="1122162" y="1909482"/>
                  <a:pt x="890643" y="1911262"/>
                  <a:pt x="746749" y="1769562"/>
                </a:cubicBezTo>
                <a:lnTo>
                  <a:pt x="62215" y="1095470"/>
                </a:lnTo>
                <a:cubicBezTo>
                  <a:pt x="-19846" y="1014661"/>
                  <a:pt x="-20861" y="882628"/>
                  <a:pt x="59949" y="800567"/>
                </a:cubicBezTo>
                <a:lnTo>
                  <a:pt x="740874" y="109095"/>
                </a:lnTo>
                <a:cubicBezTo>
                  <a:pt x="811724" y="37148"/>
                  <a:pt x="905028" y="729"/>
                  <a:pt x="998607" y="10"/>
                </a:cubicBezTo>
                <a:close/>
              </a:path>
            </a:pathLst>
          </a:custGeom>
        </p:spPr>
        <p:txBody>
          <a:bodyPr wrap="square">
            <a:noAutofit/>
          </a:bodyPr>
          <a:lstStyle>
            <a:lvl1pPr marL="0" indent="0" algn="ctr">
              <a:lnSpc>
                <a:spcPct val="300000"/>
              </a:lnSpc>
              <a:buFontTx/>
              <a:buNone/>
              <a:defRPr sz="900" baseline="0">
                <a:solidFill>
                  <a:schemeClr val="bg1">
                    <a:lumMod val="65000"/>
                  </a:schemeClr>
                </a:solidFill>
              </a:defRPr>
            </a:lvl1pPr>
          </a:lstStyle>
          <a:p>
            <a:r>
              <a:rPr lang="en-IN" dirty="0"/>
              <a:t>Image</a:t>
            </a:r>
          </a:p>
        </p:txBody>
      </p:sp>
    </p:spTree>
    <p:extLst>
      <p:ext uri="{BB962C8B-B14F-4D97-AF65-F5344CB8AC3E}">
        <p14:creationId xmlns:p14="http://schemas.microsoft.com/office/powerpoint/2010/main" val="17082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par>
                                <p:cTn id="22" presetID="47" presetClass="entr" presetSubtype="0" fill="hold" grpId="0" nodeType="withEffect" nodePh="1">
                                  <p:stCondLst>
                                    <p:cond delay="0"/>
                                  </p:stCondLst>
                                  <p:endCondLst>
                                    <p:cond evt="begin" delay="0">
                                      <p:tn val="22"/>
                                    </p:cond>
                                  </p:end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nodePh="1">
                                  <p:stCondLst>
                                    <p:cond delay="0"/>
                                  </p:stCondLst>
                                  <p:endCondLst>
                                    <p:cond evt="begin" delay="0">
                                      <p:tn val="27"/>
                                    </p:cond>
                                  </p:end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nodePh="1">
                                  <p:stCondLst>
                                    <p:cond delay="0"/>
                                  </p:stCondLst>
                                  <p:endCondLst>
                                    <p:cond evt="begin" delay="0">
                                      <p:tn val="32"/>
                                    </p:cond>
                                  </p:end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nodePh="1">
                                  <p:stCondLst>
                                    <p:cond delay="0"/>
                                  </p:stCondLst>
                                  <p:endCondLst>
                                    <p:cond evt="begin" delay="0">
                                      <p:tn val="37"/>
                                    </p:cond>
                                  </p:end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par>
                                <p:cTn id="42" presetID="55"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ppt_w</p:attrName>
                                        </p:attrNameLst>
                                      </p:cBhvr>
                                      <p:tavLst>
                                        <p:tav tm="0">
                                          <p:val>
                                            <p:strVal val="#ppt_w*0.70"/>
                                          </p:val>
                                        </p:tav>
                                        <p:tav tm="100000">
                                          <p:val>
                                            <p:strVal val="#ppt_w"/>
                                          </p:val>
                                        </p:tav>
                                      </p:tavLst>
                                    </p:anim>
                                    <p:anim calcmode="lin" valueType="num">
                                      <p:cBhvr>
                                        <p:cTn id="45" dur="1000" fill="hold"/>
                                        <p:tgtEl>
                                          <p:spTgt spid="24"/>
                                        </p:tgtEl>
                                        <p:attrNameLst>
                                          <p:attrName>ppt_h</p:attrName>
                                        </p:attrNameLst>
                                      </p:cBhvr>
                                      <p:tavLst>
                                        <p:tav tm="0">
                                          <p:val>
                                            <p:strVal val="#ppt_h"/>
                                          </p:val>
                                        </p:tav>
                                        <p:tav tm="100000">
                                          <p:val>
                                            <p:strVal val="#ppt_h"/>
                                          </p:val>
                                        </p:tav>
                                      </p:tavLst>
                                    </p:anim>
                                    <p:animEffect transition="in" filter="fade">
                                      <p:cBhvr>
                                        <p:cTn id="4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P spid="16" grpId="0"/>
      <p:bldP spid="17" grpId="0"/>
      <p:bldP spid="18" grpId="0"/>
      <p:bldP spid="19" grpId="0"/>
      <p:bldP spid="24"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reative &amp; Executive Team">
    <p:bg>
      <p:bgPr>
        <a:solidFill>
          <a:srgbClr val="FBFBFB"/>
        </a:solidFill>
        <a:effectLst/>
      </p:bgPr>
    </p:bg>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
        <p:nvSpPr>
          <p:cNvPr id="12" name="Picture Placeholder 2"/>
          <p:cNvSpPr>
            <a:spLocks noGrp="1"/>
          </p:cNvSpPr>
          <p:nvPr>
            <p:ph type="pic" sz="quarter" idx="16"/>
          </p:nvPr>
        </p:nvSpPr>
        <p:spPr>
          <a:xfrm>
            <a:off x="3409270" y="1594789"/>
            <a:ext cx="2490787" cy="2490788"/>
          </a:xfrm>
          <a:prstGeom prst="rect">
            <a:avLst/>
          </a:prstGeom>
        </p:spPr>
        <p:txBody>
          <a:bodyPr/>
          <a:lstStyle>
            <a:lvl1pPr marL="0" indent="0" algn="ctr">
              <a:buFontTx/>
              <a:buNone/>
              <a:defRPr sz="1400">
                <a:solidFill>
                  <a:schemeClr val="bg1">
                    <a:lumMod val="75000"/>
                  </a:schemeClr>
                </a:solidFill>
              </a:defRPr>
            </a:lvl1pPr>
          </a:lstStyle>
          <a:p>
            <a:endParaRPr lang="en-IN" dirty="0"/>
          </a:p>
        </p:txBody>
      </p:sp>
      <p:sp>
        <p:nvSpPr>
          <p:cNvPr id="15" name="Picture Placeholder 2"/>
          <p:cNvSpPr>
            <a:spLocks noGrp="1"/>
          </p:cNvSpPr>
          <p:nvPr>
            <p:ph type="pic" sz="quarter" idx="17"/>
          </p:nvPr>
        </p:nvSpPr>
        <p:spPr>
          <a:xfrm>
            <a:off x="6248627" y="1594789"/>
            <a:ext cx="2490787" cy="2490788"/>
          </a:xfrm>
          <a:prstGeom prst="rect">
            <a:avLst/>
          </a:prstGeom>
        </p:spPr>
        <p:txBody>
          <a:bodyPr/>
          <a:lstStyle>
            <a:lvl1pPr marL="0" indent="0" algn="ctr">
              <a:buFontTx/>
              <a:buNone/>
              <a:defRPr sz="1400">
                <a:solidFill>
                  <a:schemeClr val="bg1">
                    <a:lumMod val="75000"/>
                  </a:schemeClr>
                </a:solidFill>
              </a:defRPr>
            </a:lvl1pPr>
          </a:lstStyle>
          <a:p>
            <a:endParaRPr lang="en-IN" dirty="0"/>
          </a:p>
        </p:txBody>
      </p:sp>
      <p:sp>
        <p:nvSpPr>
          <p:cNvPr id="20" name="Picture Placeholder 2"/>
          <p:cNvSpPr>
            <a:spLocks noGrp="1"/>
          </p:cNvSpPr>
          <p:nvPr>
            <p:ph type="pic" sz="quarter" idx="18"/>
          </p:nvPr>
        </p:nvSpPr>
        <p:spPr>
          <a:xfrm>
            <a:off x="9087984" y="1594789"/>
            <a:ext cx="2490787" cy="2490788"/>
          </a:xfrm>
          <a:prstGeom prst="rect">
            <a:avLst/>
          </a:prstGeom>
        </p:spPr>
        <p:txBody>
          <a:bodyPr/>
          <a:lstStyle>
            <a:lvl1pPr marL="0" indent="0" algn="ctr">
              <a:buFontTx/>
              <a:buNone/>
              <a:defRPr sz="1400">
                <a:solidFill>
                  <a:schemeClr val="bg1">
                    <a:lumMod val="75000"/>
                  </a:schemeClr>
                </a:solidFill>
              </a:defRPr>
            </a:lvl1pPr>
          </a:lstStyle>
          <a:p>
            <a:endParaRPr lang="en-IN" dirty="0"/>
          </a:p>
        </p:txBody>
      </p:sp>
      <p:sp>
        <p:nvSpPr>
          <p:cNvPr id="21" name="Picture Placeholder 2"/>
          <p:cNvSpPr>
            <a:spLocks noGrp="1"/>
          </p:cNvSpPr>
          <p:nvPr>
            <p:ph type="pic" sz="quarter" idx="15"/>
          </p:nvPr>
        </p:nvSpPr>
        <p:spPr>
          <a:xfrm>
            <a:off x="569913" y="1594789"/>
            <a:ext cx="2490787" cy="2490788"/>
          </a:xfrm>
          <a:prstGeom prst="rect">
            <a:avLst/>
          </a:prstGeom>
        </p:spPr>
        <p:txBody>
          <a:bodyPr/>
          <a:lstStyle>
            <a:lvl1pPr marL="0" indent="0" algn="ctr">
              <a:buFontTx/>
              <a:buNone/>
              <a:defRPr sz="1400">
                <a:solidFill>
                  <a:schemeClr val="bg1">
                    <a:lumMod val="75000"/>
                  </a:schemeClr>
                </a:solidFill>
              </a:defRPr>
            </a:lvl1pPr>
          </a:lstStyle>
          <a:p>
            <a:endParaRPr lang="en-IN" dirty="0"/>
          </a:p>
        </p:txBody>
      </p:sp>
    </p:spTree>
    <p:extLst>
      <p:ext uri="{BB962C8B-B14F-4D97-AF65-F5344CB8AC3E}">
        <p14:creationId xmlns:p14="http://schemas.microsoft.com/office/powerpoint/2010/main" val="75311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par>
                                <p:cTn id="22" presetID="3" presetClass="entr" presetSubtype="10" fill="hold" grpId="0" nodeType="withEffect" nodePh="1">
                                  <p:stCondLst>
                                    <p:cond delay="0"/>
                                  </p:stCondLst>
                                  <p:endCondLst>
                                    <p:cond evt="begin" delay="0">
                                      <p:tn val="22"/>
                                    </p:cond>
                                  </p:end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par>
                                <p:cTn id="25" presetID="3" presetClass="entr" presetSubtype="10" fill="hold" grpId="0" nodeType="withEffect" nodePh="1">
                                  <p:stCondLst>
                                    <p:cond delay="0"/>
                                  </p:stCondLst>
                                  <p:endCondLst>
                                    <p:cond evt="begin" delay="0">
                                      <p:tn val="25"/>
                                    </p:cond>
                                  </p:end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par>
                                <p:cTn id="28" presetID="3" presetClass="entr" presetSubtype="10" fill="hold" grpId="0" nodeType="withEffect" nodePh="1">
                                  <p:stCondLst>
                                    <p:cond delay="0"/>
                                  </p:stCondLst>
                                  <p:endCondLst>
                                    <p:cond evt="begin" delay="0">
                                      <p:tn val="28"/>
                                    </p:cond>
                                  </p:end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par>
                                <p:cTn id="31" presetID="3" presetClass="entr" presetSubtype="10" fill="hold" grpId="0" nodeType="withEffect" nodePh="1">
                                  <p:stCondLst>
                                    <p:cond delay="0"/>
                                  </p:stCondLst>
                                  <p:endCondLst>
                                    <p:cond evt="begin" delay="0">
                                      <p:tn val="31"/>
                                    </p:cond>
                                  </p:end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P spid="12" grpId="0"/>
      <p:bldP spid="15" grpId="0"/>
      <p:bldP spid="20" grpId="0"/>
      <p:bldP spid="21"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image with heading">
    <p:bg>
      <p:bgPr>
        <a:solidFill>
          <a:srgbClr val="FBFBFB"/>
        </a:solidFill>
        <a:effectLst/>
      </p:bgPr>
    </p:bg>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
        <p:nvSpPr>
          <p:cNvPr id="9" name="Picture Placeholder 2"/>
          <p:cNvSpPr>
            <a:spLocks noGrp="1"/>
          </p:cNvSpPr>
          <p:nvPr>
            <p:ph type="pic" sz="quarter" idx="14" hasCustomPrompt="1"/>
          </p:nvPr>
        </p:nvSpPr>
        <p:spPr>
          <a:xfrm>
            <a:off x="0" y="0"/>
            <a:ext cx="12192000" cy="6858000"/>
          </a:xfrm>
          <a:prstGeom prst="rect">
            <a:avLst/>
          </a:prstGeom>
        </p:spPr>
        <p:txBody>
          <a:bodyPr>
            <a:normAutofit/>
          </a:bodyPr>
          <a:lstStyle>
            <a:lvl1pPr marL="0" indent="0">
              <a:buFontTx/>
              <a:buNone/>
              <a:defRPr sz="1600">
                <a:solidFill>
                  <a:schemeClr val="tx1">
                    <a:lumMod val="65000"/>
                    <a:lumOff val="35000"/>
                  </a:schemeClr>
                </a:solidFill>
              </a:defRPr>
            </a:lvl1pPr>
          </a:lstStyle>
          <a:p>
            <a:r>
              <a:rPr lang="en-IN" dirty="0"/>
              <a:t>Drag your image here/click on picture icon</a:t>
            </a:r>
          </a:p>
        </p:txBody>
      </p:sp>
    </p:spTree>
    <p:extLst>
      <p:ext uri="{BB962C8B-B14F-4D97-AF65-F5344CB8AC3E}">
        <p14:creationId xmlns:p14="http://schemas.microsoft.com/office/powerpoint/2010/main" val="66390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Us &amp; Our Company ?">
    <p:bg>
      <p:bgPr>
        <a:solidFill>
          <a:srgbClr val="FBFBFB"/>
        </a:solidFill>
        <a:effectLst/>
      </p:bgPr>
    </p:bg>
    <p:spTree>
      <p:nvGrpSpPr>
        <p:cNvPr id="1" name=""/>
        <p:cNvGrpSpPr/>
        <p:nvPr/>
      </p:nvGrpSpPr>
      <p:grpSpPr>
        <a:xfrm>
          <a:off x="0" y="0"/>
          <a:ext cx="0" cy="0"/>
          <a:chOff x="0" y="0"/>
          <a:chExt cx="0" cy="0"/>
        </a:xfrm>
      </p:grpSpPr>
      <p:sp>
        <p:nvSpPr>
          <p:cNvPr id="15" name="Picture Placeholder 2"/>
          <p:cNvSpPr>
            <a:spLocks noGrp="1"/>
          </p:cNvSpPr>
          <p:nvPr>
            <p:ph type="pic" sz="quarter" idx="17" hasCustomPrompt="1"/>
          </p:nvPr>
        </p:nvSpPr>
        <p:spPr>
          <a:xfrm>
            <a:off x="6095235" y="1351801"/>
            <a:ext cx="5400000" cy="2077200"/>
          </a:xfrm>
          <a:prstGeom prst="rect">
            <a:avLst/>
          </a:prstGeom>
        </p:spPr>
        <p:txBody>
          <a:bodyPr>
            <a:normAutofit/>
          </a:bodyPr>
          <a:lstStyle>
            <a:lvl1pPr marL="0" indent="0">
              <a:buFontTx/>
              <a:buNone/>
              <a:defRPr sz="1600">
                <a:solidFill>
                  <a:schemeClr val="tx1">
                    <a:lumMod val="65000"/>
                    <a:lumOff val="35000"/>
                  </a:schemeClr>
                </a:solidFill>
              </a:defRPr>
            </a:lvl1pPr>
          </a:lstStyle>
          <a:p>
            <a:r>
              <a:rPr lang="en-IN" dirty="0"/>
              <a:t>Drag your image here/click on picture icon</a:t>
            </a:r>
          </a:p>
        </p:txBody>
      </p:sp>
      <p:sp>
        <p:nvSpPr>
          <p:cNvPr id="9" name="Picture Placeholder 2"/>
          <p:cNvSpPr>
            <a:spLocks noGrp="1"/>
          </p:cNvSpPr>
          <p:nvPr>
            <p:ph type="pic" sz="quarter" idx="14" hasCustomPrompt="1"/>
          </p:nvPr>
        </p:nvSpPr>
        <p:spPr>
          <a:xfrm>
            <a:off x="700477" y="2139043"/>
            <a:ext cx="2772000" cy="2451600"/>
          </a:xfrm>
          <a:prstGeom prst="rect">
            <a:avLst/>
          </a:prstGeom>
        </p:spPr>
        <p:txBody>
          <a:bodyPr>
            <a:normAutofit/>
          </a:bodyPr>
          <a:lstStyle>
            <a:lvl1pPr marL="0" indent="0">
              <a:buFontTx/>
              <a:buNone/>
              <a:defRPr sz="1600">
                <a:solidFill>
                  <a:schemeClr val="tx1">
                    <a:lumMod val="65000"/>
                    <a:lumOff val="35000"/>
                  </a:schemeClr>
                </a:solidFill>
              </a:defRPr>
            </a:lvl1pPr>
          </a:lstStyle>
          <a:p>
            <a:r>
              <a:rPr lang="en-IN" dirty="0"/>
              <a:t>Drag your image here/click on picture icon</a:t>
            </a:r>
          </a:p>
        </p:txBody>
      </p:sp>
      <p:sp>
        <p:nvSpPr>
          <p:cNvPr id="10" name="Picture Placeholder 2"/>
          <p:cNvSpPr>
            <a:spLocks noGrp="1"/>
          </p:cNvSpPr>
          <p:nvPr>
            <p:ph type="pic" sz="quarter" idx="15" hasCustomPrompt="1"/>
          </p:nvPr>
        </p:nvSpPr>
        <p:spPr>
          <a:xfrm>
            <a:off x="6095235" y="1811030"/>
            <a:ext cx="2772000" cy="2451600"/>
          </a:xfrm>
          <a:prstGeom prst="rect">
            <a:avLst/>
          </a:prstGeom>
        </p:spPr>
        <p:txBody>
          <a:bodyPr>
            <a:normAutofit/>
          </a:bodyPr>
          <a:lstStyle>
            <a:lvl1pPr marL="0" indent="0">
              <a:buFontTx/>
              <a:buNone/>
              <a:defRPr sz="1600">
                <a:solidFill>
                  <a:schemeClr val="tx1">
                    <a:lumMod val="65000"/>
                    <a:lumOff val="35000"/>
                  </a:schemeClr>
                </a:solidFill>
              </a:defRPr>
            </a:lvl1pPr>
          </a:lstStyle>
          <a:p>
            <a:r>
              <a:rPr lang="en-IN" dirty="0"/>
              <a:t>Drag your image here/click on picture icon</a:t>
            </a:r>
          </a:p>
        </p:txBody>
      </p:sp>
      <p:sp>
        <p:nvSpPr>
          <p:cNvPr id="11" name="Picture Placeholder 2"/>
          <p:cNvSpPr>
            <a:spLocks noGrp="1"/>
          </p:cNvSpPr>
          <p:nvPr>
            <p:ph type="pic" sz="quarter" idx="16" hasCustomPrompt="1"/>
          </p:nvPr>
        </p:nvSpPr>
        <p:spPr>
          <a:xfrm>
            <a:off x="4820979" y="4262343"/>
            <a:ext cx="2624400" cy="1256974"/>
          </a:xfrm>
          <a:prstGeom prst="rect">
            <a:avLst/>
          </a:prstGeom>
        </p:spPr>
        <p:txBody>
          <a:bodyPr>
            <a:normAutofit/>
          </a:bodyPr>
          <a:lstStyle>
            <a:lvl1pPr marL="0" indent="0">
              <a:buFontTx/>
              <a:buNone/>
              <a:defRPr sz="1600">
                <a:solidFill>
                  <a:schemeClr val="tx1">
                    <a:lumMod val="65000"/>
                    <a:lumOff val="35000"/>
                  </a:schemeClr>
                </a:solidFill>
              </a:defRPr>
            </a:lvl1pPr>
          </a:lstStyle>
          <a:p>
            <a:r>
              <a:rPr lang="en-IN" dirty="0"/>
              <a:t>Drag your image here/click on picture icon</a:t>
            </a:r>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3"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4"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Tree>
    <p:extLst>
      <p:ext uri="{BB962C8B-B14F-4D97-AF65-F5344CB8AC3E}">
        <p14:creationId xmlns:p14="http://schemas.microsoft.com/office/powerpoint/2010/main" val="177736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ppt_y</p:attrName>
                                        </p:attrNameLst>
                                      </p:cBhvr>
                                      <p:tavLst>
                                        <p:tav tm="0">
                                          <p:val>
                                            <p:strVal val="#ppt_y-#ppt_h*1.125000"/>
                                          </p:val>
                                        </p:tav>
                                        <p:tav tm="100000">
                                          <p:val>
                                            <p:strVal val="#ppt_y"/>
                                          </p:val>
                                        </p:tav>
                                      </p:tavLst>
                                    </p:anim>
                                    <p:animEffect transition="in" filter="wipe(down)">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build="p">
        <p:tmplLst>
          <p:tmpl lvl="1">
            <p:tnLst>
              <p:par>
                <p:cTn presetID="53"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P spid="4" grpId="0"/>
      <p:bldP spid="13"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ur Portfolio Section another">
    <p:bg>
      <p:bgPr>
        <a:solidFill>
          <a:srgbClr val="FBFBFB"/>
        </a:solidFill>
        <a:effectLst/>
      </p:bgPr>
    </p:bg>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4" name="Picture Placeholder 2"/>
          <p:cNvSpPr>
            <a:spLocks noGrp="1"/>
          </p:cNvSpPr>
          <p:nvPr>
            <p:ph type="pic" sz="quarter" idx="15"/>
          </p:nvPr>
        </p:nvSpPr>
        <p:spPr>
          <a:xfrm>
            <a:off x="0" y="-1"/>
            <a:ext cx="4630057" cy="4920343"/>
          </a:xfrm>
          <a:prstGeom prst="rect">
            <a:avLst/>
          </a:prstGeom>
        </p:spPr>
        <p:txBody>
          <a:bodyPr/>
          <a:lstStyle>
            <a:lvl1pPr marL="0" indent="0" algn="ctr">
              <a:buFontTx/>
              <a:buNone/>
              <a:defRPr sz="1400">
                <a:solidFill>
                  <a:schemeClr val="bg1">
                    <a:lumMod val="75000"/>
                  </a:schemeClr>
                </a:solidFill>
              </a:defRPr>
            </a:lvl1pPr>
          </a:lstStyle>
          <a:p>
            <a:endParaRPr lang="en-IN" dirty="0"/>
          </a:p>
        </p:txBody>
      </p:sp>
      <p:sp>
        <p:nvSpPr>
          <p:cNvPr id="5" name="Picture Placeholder 2"/>
          <p:cNvSpPr>
            <a:spLocks noGrp="1"/>
          </p:cNvSpPr>
          <p:nvPr>
            <p:ph type="pic" sz="quarter" idx="17"/>
          </p:nvPr>
        </p:nvSpPr>
        <p:spPr>
          <a:xfrm>
            <a:off x="4630057" y="3948607"/>
            <a:ext cx="5007428" cy="2909393"/>
          </a:xfrm>
          <a:prstGeom prst="rect">
            <a:avLst/>
          </a:prstGeom>
        </p:spPr>
        <p:txBody>
          <a:bodyPr/>
          <a:lstStyle>
            <a:lvl1pPr marL="0" indent="0" algn="ctr">
              <a:buFontTx/>
              <a:buNone/>
              <a:defRPr sz="1400">
                <a:solidFill>
                  <a:schemeClr val="bg1">
                    <a:lumMod val="75000"/>
                  </a:schemeClr>
                </a:solidFill>
              </a:defRPr>
            </a:lvl1pPr>
          </a:lstStyle>
          <a:p>
            <a:endParaRPr lang="en-IN" dirty="0"/>
          </a:p>
        </p:txBody>
      </p:sp>
      <p:sp>
        <p:nvSpPr>
          <p:cNvPr id="6" name="Picture Placeholder 2"/>
          <p:cNvSpPr>
            <a:spLocks noGrp="1"/>
          </p:cNvSpPr>
          <p:nvPr>
            <p:ph type="pic" sz="quarter" idx="16"/>
          </p:nvPr>
        </p:nvSpPr>
        <p:spPr>
          <a:xfrm>
            <a:off x="7532894" y="-2"/>
            <a:ext cx="4659106" cy="3948609"/>
          </a:xfrm>
          <a:prstGeom prst="rect">
            <a:avLst/>
          </a:prstGeom>
        </p:spPr>
        <p:txBody>
          <a:bodyPr/>
          <a:lstStyle>
            <a:lvl1pPr marL="0" indent="0" algn="ctr">
              <a:buFontTx/>
              <a:buNone/>
              <a:defRPr sz="1400">
                <a:solidFill>
                  <a:schemeClr val="bg1">
                    <a:lumMod val="75000"/>
                  </a:schemeClr>
                </a:solidFill>
              </a:defRPr>
            </a:lvl1pPr>
          </a:lstStyle>
          <a:p>
            <a:endParaRPr lang="en-IN" dirty="0"/>
          </a:p>
        </p:txBody>
      </p:sp>
    </p:spTree>
    <p:extLst>
      <p:ext uri="{BB962C8B-B14F-4D97-AF65-F5344CB8AC3E}">
        <p14:creationId xmlns:p14="http://schemas.microsoft.com/office/powerpoint/2010/main" val="112215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23" presetClass="entr" presetSubtype="16" fill="hold" grpId="0" nodeType="withEffect" nodePh="1">
                                  <p:stCondLst>
                                    <p:cond delay="0"/>
                                  </p:stCondLst>
                                  <p:endCondLst>
                                    <p:cond evt="begin" delay="0">
                                      <p:tn val="12"/>
                                    </p:cond>
                                  </p:end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nodePh="1">
                                  <p:stCondLst>
                                    <p:cond delay="0"/>
                                  </p:stCondLst>
                                  <p:endCondLst>
                                    <p:cond evt="begin" delay="0">
                                      <p:tn val="16"/>
                                    </p:cond>
                                  </p:end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4" grpId="0"/>
      <p:bldP spid="5" grpId="0"/>
      <p:bldP spid="6"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r Portfolio Example one">
    <p:bg>
      <p:bgPr>
        <a:solidFill>
          <a:srgbClr val="FBFBFB"/>
        </a:solidFill>
        <a:effectLst/>
      </p:bgPr>
    </p:bg>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
        <p:nvSpPr>
          <p:cNvPr id="10" name="Picture Placeholder 2"/>
          <p:cNvSpPr>
            <a:spLocks noGrp="1"/>
          </p:cNvSpPr>
          <p:nvPr>
            <p:ph type="pic" sz="quarter" idx="14"/>
          </p:nvPr>
        </p:nvSpPr>
        <p:spPr>
          <a:xfrm>
            <a:off x="793140" y="1505297"/>
            <a:ext cx="2648606" cy="3294505"/>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
        <p:nvSpPr>
          <p:cNvPr id="16" name="Picture Placeholder 2"/>
          <p:cNvSpPr>
            <a:spLocks noGrp="1"/>
          </p:cNvSpPr>
          <p:nvPr>
            <p:ph type="pic" sz="quarter" idx="15"/>
          </p:nvPr>
        </p:nvSpPr>
        <p:spPr>
          <a:xfrm>
            <a:off x="3441746" y="1505296"/>
            <a:ext cx="2648606" cy="3294505"/>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
        <p:nvSpPr>
          <p:cNvPr id="17" name="Picture Placeholder 2"/>
          <p:cNvSpPr>
            <a:spLocks noGrp="1"/>
          </p:cNvSpPr>
          <p:nvPr>
            <p:ph type="pic" sz="quarter" idx="16"/>
          </p:nvPr>
        </p:nvSpPr>
        <p:spPr>
          <a:xfrm>
            <a:off x="6090352" y="1505295"/>
            <a:ext cx="2648606" cy="3294505"/>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
        <p:nvSpPr>
          <p:cNvPr id="18" name="Picture Placeholder 2"/>
          <p:cNvSpPr>
            <a:spLocks noGrp="1"/>
          </p:cNvSpPr>
          <p:nvPr>
            <p:ph type="pic" sz="quarter" idx="17"/>
          </p:nvPr>
        </p:nvSpPr>
        <p:spPr>
          <a:xfrm>
            <a:off x="8738958" y="1505294"/>
            <a:ext cx="2648606" cy="3294505"/>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Tree>
    <p:extLst>
      <p:ext uri="{BB962C8B-B14F-4D97-AF65-F5344CB8AC3E}">
        <p14:creationId xmlns:p14="http://schemas.microsoft.com/office/powerpoint/2010/main" val="113823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par>
                                <p:cTn id="22" presetID="42" presetClass="entr" presetSubtype="0" fill="hold" grpId="0" nodeType="withEffect" nodePh="1">
                                  <p:stCondLst>
                                    <p:cond delay="0"/>
                                  </p:stCondLst>
                                  <p:endCondLst>
                                    <p:cond evt="begin" delay="0">
                                      <p:tn val="22"/>
                                    </p:cond>
                                  </p:end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nodePh="1">
                                  <p:stCondLst>
                                    <p:cond delay="0"/>
                                  </p:stCondLst>
                                  <p:endCondLst>
                                    <p:cond evt="begin" delay="0">
                                      <p:tn val="27"/>
                                    </p:cond>
                                  </p:end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nodePh="1">
                                  <p:stCondLst>
                                    <p:cond delay="0"/>
                                  </p:stCondLst>
                                  <p:endCondLst>
                                    <p:cond evt="begin" delay="0">
                                      <p:tn val="32"/>
                                    </p:cond>
                                  </p:end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nodePh="1">
                                  <p:stCondLst>
                                    <p:cond delay="0"/>
                                  </p:stCondLst>
                                  <p:endCondLst>
                                    <p:cond evt="begin" delay="0">
                                      <p:tn val="37"/>
                                    </p:cond>
                                  </p:end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P spid="10" grpId="0"/>
      <p:bldP spid="16" grpId="0"/>
      <p:bldP spid="17" grpId="0"/>
      <p:bldP spid="18"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r portfolio full widht">
    <p:bg>
      <p:bgPr>
        <a:solidFill>
          <a:srgbClr val="FBFBFB"/>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sz="quarter" idx="16"/>
          </p:nvPr>
        </p:nvSpPr>
        <p:spPr>
          <a:xfrm>
            <a:off x="8970000" y="0"/>
            <a:ext cx="3222000" cy="2757600"/>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
        <p:nvSpPr>
          <p:cNvPr id="5" name="Picture Placeholder 2"/>
          <p:cNvSpPr>
            <a:spLocks noGrp="1"/>
          </p:cNvSpPr>
          <p:nvPr>
            <p:ph type="pic" sz="quarter" idx="17"/>
          </p:nvPr>
        </p:nvSpPr>
        <p:spPr>
          <a:xfrm>
            <a:off x="-1149" y="-112"/>
            <a:ext cx="3106800" cy="2757600"/>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
        <p:nvSpPr>
          <p:cNvPr id="6" name="Picture Placeholder 2"/>
          <p:cNvSpPr>
            <a:spLocks noGrp="1"/>
          </p:cNvSpPr>
          <p:nvPr>
            <p:ph type="pic" sz="quarter" idx="15"/>
          </p:nvPr>
        </p:nvSpPr>
        <p:spPr>
          <a:xfrm>
            <a:off x="3126633" y="0"/>
            <a:ext cx="5821200" cy="2757600"/>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
        <p:nvSpPr>
          <p:cNvPr id="7" name="Picture Placeholder 2"/>
          <p:cNvSpPr>
            <a:spLocks noGrp="1"/>
          </p:cNvSpPr>
          <p:nvPr>
            <p:ph type="pic" sz="quarter" idx="18"/>
          </p:nvPr>
        </p:nvSpPr>
        <p:spPr>
          <a:xfrm>
            <a:off x="6361670" y="2776538"/>
            <a:ext cx="5832000" cy="4082400"/>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
        <p:nvSpPr>
          <p:cNvPr id="8" name="Picture Placeholder 2"/>
          <p:cNvSpPr>
            <a:spLocks noGrp="1"/>
          </p:cNvSpPr>
          <p:nvPr>
            <p:ph type="pic" sz="quarter" idx="19"/>
          </p:nvPr>
        </p:nvSpPr>
        <p:spPr>
          <a:xfrm>
            <a:off x="-580" y="2776538"/>
            <a:ext cx="6343200" cy="4082400"/>
          </a:xfrm>
          <a:prstGeom prst="rect">
            <a:avLst/>
          </a:prstGeom>
          <a:noFill/>
        </p:spPr>
        <p:txBody>
          <a:bodyPr/>
          <a:lstStyle>
            <a:lvl1pPr marL="0" indent="0" algn="ctr">
              <a:buFontTx/>
              <a:buNone/>
              <a:defRPr sz="1200">
                <a:solidFill>
                  <a:schemeClr val="bg1">
                    <a:lumMod val="50000"/>
                  </a:schemeClr>
                </a:solidFill>
              </a:defRPr>
            </a:lvl1pPr>
          </a:lstStyle>
          <a:p>
            <a:endParaRPr lang="en-IN" dirty="0"/>
          </a:p>
        </p:txBody>
      </p:sp>
    </p:spTree>
    <p:extLst>
      <p:ext uri="{BB962C8B-B14F-4D97-AF65-F5344CB8AC3E}">
        <p14:creationId xmlns:p14="http://schemas.microsoft.com/office/powerpoint/2010/main" val="349236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nodePh="1">
                                  <p:stCondLst>
                                    <p:cond delay="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nodePh="1">
                                  <p:stCondLst>
                                    <p:cond delay="0"/>
                                  </p:stCondLst>
                                  <p:endCondLst>
                                    <p:cond evt="begin" delay="0">
                                      <p:tn val="20"/>
                                    </p:cond>
                                  </p:end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nodePh="1">
                                  <p:stCondLst>
                                    <p:cond delay="0"/>
                                  </p:stCondLst>
                                  <p:endCondLst>
                                    <p:cond evt="begin" delay="0">
                                      <p:tn val="25"/>
                                    </p:cond>
                                  </p:end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portfolio full widht 2">
    <p:bg>
      <p:bgPr>
        <a:solidFill>
          <a:srgbClr val="FBFBFB"/>
        </a:solidFill>
        <a:effectLst/>
      </p:bgPr>
    </p:bg>
    <p:spTree>
      <p:nvGrpSpPr>
        <p:cNvPr id="1" name=""/>
        <p:cNvGrpSpPr/>
        <p:nvPr/>
      </p:nvGrpSpPr>
      <p:grpSpPr>
        <a:xfrm>
          <a:off x="0" y="0"/>
          <a:ext cx="0" cy="0"/>
          <a:chOff x="0" y="0"/>
          <a:chExt cx="0" cy="0"/>
        </a:xfrm>
      </p:grpSpPr>
      <p:sp>
        <p:nvSpPr>
          <p:cNvPr id="9" name="Picture Placeholder 2"/>
          <p:cNvSpPr>
            <a:spLocks noGrp="1"/>
          </p:cNvSpPr>
          <p:nvPr>
            <p:ph type="pic" sz="quarter" idx="21"/>
          </p:nvPr>
        </p:nvSpPr>
        <p:spPr>
          <a:xfrm>
            <a:off x="-1" y="0"/>
            <a:ext cx="6629395" cy="6858000"/>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
        <p:nvSpPr>
          <p:cNvPr id="10" name="Picture Placeholder 2"/>
          <p:cNvSpPr>
            <a:spLocks noGrp="1"/>
          </p:cNvSpPr>
          <p:nvPr>
            <p:ph type="pic" sz="quarter" idx="17"/>
          </p:nvPr>
        </p:nvSpPr>
        <p:spPr>
          <a:xfrm>
            <a:off x="9410697" y="2285999"/>
            <a:ext cx="2781299" cy="2285998"/>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
        <p:nvSpPr>
          <p:cNvPr id="11" name="Picture Placeholder 2"/>
          <p:cNvSpPr>
            <a:spLocks noGrp="1"/>
          </p:cNvSpPr>
          <p:nvPr>
            <p:ph type="pic" sz="quarter" idx="18"/>
          </p:nvPr>
        </p:nvSpPr>
        <p:spPr>
          <a:xfrm>
            <a:off x="9410701" y="4572000"/>
            <a:ext cx="2781299" cy="2285998"/>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
        <p:nvSpPr>
          <p:cNvPr id="12" name="Picture Placeholder 2"/>
          <p:cNvSpPr>
            <a:spLocks noGrp="1"/>
          </p:cNvSpPr>
          <p:nvPr>
            <p:ph type="pic" sz="quarter" idx="20"/>
          </p:nvPr>
        </p:nvSpPr>
        <p:spPr>
          <a:xfrm>
            <a:off x="6629399" y="2285999"/>
            <a:ext cx="2781299" cy="2285998"/>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
        <p:nvSpPr>
          <p:cNvPr id="13" name="Picture Placeholder 2"/>
          <p:cNvSpPr>
            <a:spLocks noGrp="1"/>
          </p:cNvSpPr>
          <p:nvPr>
            <p:ph type="pic" sz="quarter" idx="15"/>
          </p:nvPr>
        </p:nvSpPr>
        <p:spPr>
          <a:xfrm>
            <a:off x="6629400" y="2"/>
            <a:ext cx="2781299" cy="2285998"/>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
        <p:nvSpPr>
          <p:cNvPr id="14" name="Picture Placeholder 2"/>
          <p:cNvSpPr>
            <a:spLocks noGrp="1"/>
          </p:cNvSpPr>
          <p:nvPr>
            <p:ph type="pic" sz="quarter" idx="16"/>
          </p:nvPr>
        </p:nvSpPr>
        <p:spPr>
          <a:xfrm>
            <a:off x="9410699" y="2"/>
            <a:ext cx="2781299" cy="2285998"/>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
        <p:nvSpPr>
          <p:cNvPr id="15" name="Picture Placeholder 2"/>
          <p:cNvSpPr>
            <a:spLocks noGrp="1"/>
          </p:cNvSpPr>
          <p:nvPr>
            <p:ph type="pic" sz="quarter" idx="19"/>
          </p:nvPr>
        </p:nvSpPr>
        <p:spPr>
          <a:xfrm>
            <a:off x="6629401" y="4572000"/>
            <a:ext cx="2781299" cy="2285998"/>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Tree>
    <p:extLst>
      <p:ext uri="{BB962C8B-B14F-4D97-AF65-F5344CB8AC3E}">
        <p14:creationId xmlns:p14="http://schemas.microsoft.com/office/powerpoint/2010/main" val="8949362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6000" fill="hold" grpId="0" nodeType="withEffect" nodePh="1" p14:presetBounceEnd="56000">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14:bounceEnd="56000">
                                          <p:cBhvr additive="base">
                                            <p:cTn id="7" dur="1000" fill="hold"/>
                                            <p:tgtEl>
                                              <p:spTgt spid="9"/>
                                            </p:tgtEl>
                                            <p:attrNameLst>
                                              <p:attrName>ppt_x</p:attrName>
                                            </p:attrNameLst>
                                          </p:cBhvr>
                                          <p:tavLst>
                                            <p:tav tm="0">
                                              <p:val>
                                                <p:strVal val="0-#ppt_w/2"/>
                                              </p:val>
                                            </p:tav>
                                            <p:tav tm="100000">
                                              <p:val>
                                                <p:strVal val="#ppt_x"/>
                                              </p:val>
                                            </p:tav>
                                          </p:tavLst>
                                        </p:anim>
                                        <p:anim calcmode="lin" valueType="num" p14:bounceEnd="56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accel="46000" fill="hold" grpId="0" nodeType="withEffect" nodePh="1" p14:presetBounceEnd="72000">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 calcmode="lin" valueType="num" p14:bounceEnd="72000">
                                          <p:cBhvr additive="base">
                                            <p:cTn id="11" dur="1000" fill="hold"/>
                                            <p:tgtEl>
                                              <p:spTgt spid="13"/>
                                            </p:tgtEl>
                                            <p:attrNameLst>
                                              <p:attrName>ppt_x</p:attrName>
                                            </p:attrNameLst>
                                          </p:cBhvr>
                                          <p:tavLst>
                                            <p:tav tm="0">
                                              <p:val>
                                                <p:strVal val="1+#ppt_w/2"/>
                                              </p:val>
                                            </p:tav>
                                            <p:tav tm="100000">
                                              <p:val>
                                                <p:strVal val="#ppt_x"/>
                                              </p:val>
                                            </p:tav>
                                          </p:tavLst>
                                        </p:anim>
                                        <p:anim calcmode="lin" valueType="num" p14:bounceEnd="72000">
                                          <p:cBhvr additive="base">
                                            <p:cTn id="12" dur="1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accel="46000" fill="hold" grpId="0" nodeType="withEffect" nodePh="1" p14:presetBounceEnd="72000">
                                      <p:stCondLst>
                                        <p:cond delay="0"/>
                                      </p:stCondLst>
                                      <p:endCondLst>
                                        <p:cond evt="begin" delay="0">
                                          <p:tn val="13"/>
                                        </p:cond>
                                      </p:endCondLst>
                                      <p:childTnLst>
                                        <p:set>
                                          <p:cBhvr>
                                            <p:cTn id="14" dur="1" fill="hold">
                                              <p:stCondLst>
                                                <p:cond delay="0"/>
                                              </p:stCondLst>
                                            </p:cTn>
                                            <p:tgtEl>
                                              <p:spTgt spid="14"/>
                                            </p:tgtEl>
                                            <p:attrNameLst>
                                              <p:attrName>style.visibility</p:attrName>
                                            </p:attrNameLst>
                                          </p:cBhvr>
                                          <p:to>
                                            <p:strVal val="visible"/>
                                          </p:to>
                                        </p:set>
                                        <p:anim calcmode="lin" valueType="num" p14:bounceEnd="72000">
                                          <p:cBhvr additive="base">
                                            <p:cTn id="15" dur="1000" fill="hold"/>
                                            <p:tgtEl>
                                              <p:spTgt spid="14"/>
                                            </p:tgtEl>
                                            <p:attrNameLst>
                                              <p:attrName>ppt_x</p:attrName>
                                            </p:attrNameLst>
                                          </p:cBhvr>
                                          <p:tavLst>
                                            <p:tav tm="0">
                                              <p:val>
                                                <p:strVal val="1+#ppt_w/2"/>
                                              </p:val>
                                            </p:tav>
                                            <p:tav tm="100000">
                                              <p:val>
                                                <p:strVal val="#ppt_x"/>
                                              </p:val>
                                            </p:tav>
                                          </p:tavLst>
                                        </p:anim>
                                        <p:anim calcmode="lin" valueType="num" p14:bounceEnd="72000">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accel="46000" fill="hold" grpId="0" nodeType="withEffect" nodePh="1" p14:presetBounceEnd="72000">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 calcmode="lin" valueType="num" p14:bounceEnd="72000">
                                          <p:cBhvr additive="base">
                                            <p:cTn id="19" dur="1000" fill="hold"/>
                                            <p:tgtEl>
                                              <p:spTgt spid="12"/>
                                            </p:tgtEl>
                                            <p:attrNameLst>
                                              <p:attrName>ppt_x</p:attrName>
                                            </p:attrNameLst>
                                          </p:cBhvr>
                                          <p:tavLst>
                                            <p:tav tm="0">
                                              <p:val>
                                                <p:strVal val="1+#ppt_w/2"/>
                                              </p:val>
                                            </p:tav>
                                            <p:tav tm="100000">
                                              <p:val>
                                                <p:strVal val="#ppt_x"/>
                                              </p:val>
                                            </p:tav>
                                          </p:tavLst>
                                        </p:anim>
                                        <p:anim calcmode="lin" valueType="num" p14:bounceEnd="72000">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accel="46000" fill="hold" grpId="0" nodeType="withEffect" nodePh="1" p14:presetBounceEnd="72000">
                                      <p:stCondLst>
                                        <p:cond delay="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 calcmode="lin" valueType="num" p14:bounceEnd="72000">
                                          <p:cBhvr additive="base">
                                            <p:cTn id="23" dur="1000" fill="hold"/>
                                            <p:tgtEl>
                                              <p:spTgt spid="10"/>
                                            </p:tgtEl>
                                            <p:attrNameLst>
                                              <p:attrName>ppt_x</p:attrName>
                                            </p:attrNameLst>
                                          </p:cBhvr>
                                          <p:tavLst>
                                            <p:tav tm="0">
                                              <p:val>
                                                <p:strVal val="1+#ppt_w/2"/>
                                              </p:val>
                                            </p:tav>
                                            <p:tav tm="100000">
                                              <p:val>
                                                <p:strVal val="#ppt_x"/>
                                              </p:val>
                                            </p:tav>
                                          </p:tavLst>
                                        </p:anim>
                                        <p:anim calcmode="lin" valueType="num" p14:bounceEnd="72000">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accel="46000" fill="hold" grpId="0" nodeType="withEffect" nodePh="1" p14:presetBounceEnd="72000">
                                      <p:stCondLst>
                                        <p:cond delay="0"/>
                                      </p:stCondLst>
                                      <p:endCondLst>
                                        <p:cond evt="begin" delay="0">
                                          <p:tn val="25"/>
                                        </p:cond>
                                      </p:endCondLst>
                                      <p:childTnLst>
                                        <p:set>
                                          <p:cBhvr>
                                            <p:cTn id="26" dur="1" fill="hold">
                                              <p:stCondLst>
                                                <p:cond delay="0"/>
                                              </p:stCondLst>
                                            </p:cTn>
                                            <p:tgtEl>
                                              <p:spTgt spid="15"/>
                                            </p:tgtEl>
                                            <p:attrNameLst>
                                              <p:attrName>style.visibility</p:attrName>
                                            </p:attrNameLst>
                                          </p:cBhvr>
                                          <p:to>
                                            <p:strVal val="visible"/>
                                          </p:to>
                                        </p:set>
                                        <p:anim calcmode="lin" valueType="num" p14:bounceEnd="72000">
                                          <p:cBhvr additive="base">
                                            <p:cTn id="27" dur="1000" fill="hold"/>
                                            <p:tgtEl>
                                              <p:spTgt spid="15"/>
                                            </p:tgtEl>
                                            <p:attrNameLst>
                                              <p:attrName>ppt_x</p:attrName>
                                            </p:attrNameLst>
                                          </p:cBhvr>
                                          <p:tavLst>
                                            <p:tav tm="0">
                                              <p:val>
                                                <p:strVal val="1+#ppt_w/2"/>
                                              </p:val>
                                            </p:tav>
                                            <p:tav tm="100000">
                                              <p:val>
                                                <p:strVal val="#ppt_x"/>
                                              </p:val>
                                            </p:tav>
                                          </p:tavLst>
                                        </p:anim>
                                        <p:anim calcmode="lin" valueType="num" p14:bounceEnd="72000">
                                          <p:cBhvr additive="base">
                                            <p:cTn id="28" dur="10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2" accel="46000" fill="hold" grpId="0" nodeType="withEffect" nodePh="1" p14:presetBounceEnd="72000">
                                      <p:stCondLst>
                                        <p:cond delay="0"/>
                                      </p:stCondLst>
                                      <p:endCondLst>
                                        <p:cond evt="begin" delay="0">
                                          <p:tn val="29"/>
                                        </p:cond>
                                      </p:endCondLst>
                                      <p:childTnLst>
                                        <p:set>
                                          <p:cBhvr>
                                            <p:cTn id="30" dur="1" fill="hold">
                                              <p:stCondLst>
                                                <p:cond delay="0"/>
                                              </p:stCondLst>
                                            </p:cTn>
                                            <p:tgtEl>
                                              <p:spTgt spid="11"/>
                                            </p:tgtEl>
                                            <p:attrNameLst>
                                              <p:attrName>style.visibility</p:attrName>
                                            </p:attrNameLst>
                                          </p:cBhvr>
                                          <p:to>
                                            <p:strVal val="visible"/>
                                          </p:to>
                                        </p:set>
                                        <p:anim calcmode="lin" valueType="num" p14:bounceEnd="72000">
                                          <p:cBhvr additive="base">
                                            <p:cTn id="31" dur="1000" fill="hold"/>
                                            <p:tgtEl>
                                              <p:spTgt spid="11"/>
                                            </p:tgtEl>
                                            <p:attrNameLst>
                                              <p:attrName>ppt_x</p:attrName>
                                            </p:attrNameLst>
                                          </p:cBhvr>
                                          <p:tavLst>
                                            <p:tav tm="0">
                                              <p:val>
                                                <p:strVal val="1+#ppt_w/2"/>
                                              </p:val>
                                            </p:tav>
                                            <p:tav tm="100000">
                                              <p:val>
                                                <p:strVal val="#ppt_x"/>
                                              </p:val>
                                            </p:tav>
                                          </p:tavLst>
                                        </p:anim>
                                        <p:anim calcmode="lin" valueType="num" p14:bounceEnd="72000">
                                          <p:cBhvr additive="base">
                                            <p:cTn id="3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600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accel="46000" fill="hold" grpId="0" nodeType="withEffect" nodePh="1">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1+#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accel="46000" fill="hold" grpId="0" nodeType="withEffect" nodePh="1">
                                      <p:stCondLst>
                                        <p:cond delay="0"/>
                                      </p:stCondLst>
                                      <p:endCondLst>
                                        <p:cond evt="begin" delay="0">
                                          <p:tn val="13"/>
                                        </p:cond>
                                      </p:end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accel="46000" fill="hold" grpId="0" nodeType="with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1+#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accel="46000" fill="hold" grpId="0" nodeType="withEffect" nodePh="1">
                                      <p:stCondLst>
                                        <p:cond delay="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1+#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accel="46000" fill="hold" grpId="0" nodeType="withEffect" nodePh="1">
                                      <p:stCondLst>
                                        <p:cond delay="0"/>
                                      </p:stCondLst>
                                      <p:endCondLst>
                                        <p:cond evt="begin" delay="0">
                                          <p:tn val="25"/>
                                        </p:cond>
                                      </p:end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1+#ppt_w/2"/>
                                              </p:val>
                                            </p:tav>
                                            <p:tav tm="100000">
                                              <p:val>
                                                <p:strVal val="#ppt_x"/>
                                              </p:val>
                                            </p:tav>
                                          </p:tavLst>
                                        </p:anim>
                                        <p:anim calcmode="lin" valueType="num">
                                          <p:cBhvr additive="base">
                                            <p:cTn id="28" dur="10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2" accel="46000" fill="hold" grpId="0" nodeType="withEffect" nodePh="1">
                                      <p:stCondLst>
                                        <p:cond delay="0"/>
                                      </p:stCondLst>
                                      <p:endCondLst>
                                        <p:cond evt="begin" delay="0">
                                          <p:tn val="29"/>
                                        </p:cond>
                                      </p:end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1+#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ur Portfolio Example seven">
    <p:bg>
      <p:bgPr>
        <a:solidFill>
          <a:srgbClr val="FBFBFB"/>
        </a:solidFill>
        <a:effectLst/>
      </p:bgPr>
    </p:bg>
    <p:spTree>
      <p:nvGrpSpPr>
        <p:cNvPr id="1" name=""/>
        <p:cNvGrpSpPr/>
        <p:nvPr/>
      </p:nvGrpSpPr>
      <p:grpSpPr>
        <a:xfrm>
          <a:off x="0" y="0"/>
          <a:ext cx="0" cy="0"/>
          <a:chOff x="0" y="0"/>
          <a:chExt cx="0" cy="0"/>
        </a:xfrm>
      </p:grpSpPr>
      <p:sp>
        <p:nvSpPr>
          <p:cNvPr id="26" name="Picture Placeholder 30"/>
          <p:cNvSpPr>
            <a:spLocks noGrp="1"/>
          </p:cNvSpPr>
          <p:nvPr>
            <p:ph type="pic" sz="quarter" idx="32"/>
          </p:nvPr>
        </p:nvSpPr>
        <p:spPr>
          <a:xfrm>
            <a:off x="8455217" y="1464223"/>
            <a:ext cx="2595288" cy="2429190"/>
          </a:xfrm>
          <a:custGeom>
            <a:avLst/>
            <a:gdLst>
              <a:gd name="connsiteX0" fmla="*/ 1275249 w 2560100"/>
              <a:gd name="connsiteY0" fmla="*/ 0 h 2393990"/>
              <a:gd name="connsiteX1" fmla="*/ 1281760 w 2560100"/>
              <a:gd name="connsiteY1" fmla="*/ 575 h 2393990"/>
              <a:gd name="connsiteX2" fmla="*/ 1281760 w 2560100"/>
              <a:gd name="connsiteY2" fmla="*/ 573 h 2393990"/>
              <a:gd name="connsiteX3" fmla="*/ 1364499 w 2560100"/>
              <a:gd name="connsiteY3" fmla="*/ 7862 h 2393990"/>
              <a:gd name="connsiteX4" fmla="*/ 1606482 w 2560100"/>
              <a:gd name="connsiteY4" fmla="*/ 134229 h 2393990"/>
              <a:gd name="connsiteX5" fmla="*/ 2480649 w 2560100"/>
              <a:gd name="connsiteY5" fmla="*/ 995061 h 2393990"/>
              <a:gd name="connsiteX6" fmla="*/ 2483543 w 2560100"/>
              <a:gd name="connsiteY6" fmla="*/ 1371661 h 2393990"/>
              <a:gd name="connsiteX7" fmla="*/ 1613986 w 2560100"/>
              <a:gd name="connsiteY7" fmla="*/ 2254686 h 2393990"/>
              <a:gd name="connsiteX8" fmla="*/ 1284854 w 2560100"/>
              <a:gd name="connsiteY8" fmla="*/ 2393990 h 2393990"/>
              <a:gd name="connsiteX9" fmla="*/ 1281760 w 2560100"/>
              <a:gd name="connsiteY9" fmla="*/ 2393717 h 2393990"/>
              <a:gd name="connsiteX10" fmla="*/ 1281760 w 2560100"/>
              <a:gd name="connsiteY10" fmla="*/ 2393718 h 2393990"/>
              <a:gd name="connsiteX11" fmla="*/ 1195604 w 2560100"/>
              <a:gd name="connsiteY11" fmla="*/ 2386128 h 2393990"/>
              <a:gd name="connsiteX12" fmla="*/ 953620 w 2560100"/>
              <a:gd name="connsiteY12" fmla="*/ 2259762 h 2393990"/>
              <a:gd name="connsiteX13" fmla="*/ 79452 w 2560100"/>
              <a:gd name="connsiteY13" fmla="*/ 1398930 h 2393990"/>
              <a:gd name="connsiteX14" fmla="*/ 76559 w 2560100"/>
              <a:gd name="connsiteY14" fmla="*/ 1022332 h 2393990"/>
              <a:gd name="connsiteX15" fmla="*/ 946117 w 2560100"/>
              <a:gd name="connsiteY15" fmla="*/ 139305 h 2393990"/>
              <a:gd name="connsiteX16" fmla="*/ 1275249 w 2560100"/>
              <a:gd name="connsiteY16" fmla="*/ 0 h 239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0100" h="2393990">
                <a:moveTo>
                  <a:pt x="1275249" y="0"/>
                </a:moveTo>
                <a:lnTo>
                  <a:pt x="1281760" y="575"/>
                </a:lnTo>
                <a:lnTo>
                  <a:pt x="1281760" y="573"/>
                </a:lnTo>
                <a:lnTo>
                  <a:pt x="1364499" y="7862"/>
                </a:lnTo>
                <a:cubicBezTo>
                  <a:pt x="1452930" y="24279"/>
                  <a:pt x="1537574" y="66371"/>
                  <a:pt x="1606482" y="134229"/>
                </a:cubicBezTo>
                <a:lnTo>
                  <a:pt x="2480649" y="995061"/>
                </a:lnTo>
                <a:cubicBezTo>
                  <a:pt x="2585443" y="1098257"/>
                  <a:pt x="2586740" y="1266867"/>
                  <a:pt x="2483543" y="1371661"/>
                </a:cubicBezTo>
                <a:lnTo>
                  <a:pt x="1613986" y="2254686"/>
                </a:lnTo>
                <a:cubicBezTo>
                  <a:pt x="1523509" y="2346564"/>
                  <a:pt x="1404356" y="2393072"/>
                  <a:pt x="1284854" y="2393990"/>
                </a:cubicBezTo>
                <a:lnTo>
                  <a:pt x="1281760" y="2393717"/>
                </a:lnTo>
                <a:lnTo>
                  <a:pt x="1281760" y="2393718"/>
                </a:lnTo>
                <a:lnTo>
                  <a:pt x="1195604" y="2386128"/>
                </a:lnTo>
                <a:cubicBezTo>
                  <a:pt x="1107173" y="2369712"/>
                  <a:pt x="1022529" y="2327620"/>
                  <a:pt x="953620" y="2259762"/>
                </a:cubicBezTo>
                <a:lnTo>
                  <a:pt x="79452" y="1398930"/>
                </a:lnTo>
                <a:cubicBezTo>
                  <a:pt x="-25342" y="1295735"/>
                  <a:pt x="-26638" y="1127126"/>
                  <a:pt x="76559" y="1022332"/>
                </a:cubicBezTo>
                <a:lnTo>
                  <a:pt x="946117" y="139305"/>
                </a:lnTo>
                <a:cubicBezTo>
                  <a:pt x="1036595" y="47426"/>
                  <a:pt x="1155745" y="919"/>
                  <a:pt x="1275249"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endParaRPr lang="en-IN" dirty="0"/>
          </a:p>
        </p:txBody>
      </p:sp>
      <p:sp>
        <p:nvSpPr>
          <p:cNvPr id="25" name="Picture Placeholder 30"/>
          <p:cNvSpPr>
            <a:spLocks noGrp="1"/>
          </p:cNvSpPr>
          <p:nvPr>
            <p:ph type="pic" sz="quarter" idx="31"/>
          </p:nvPr>
        </p:nvSpPr>
        <p:spPr>
          <a:xfrm>
            <a:off x="2048912" y="776751"/>
            <a:ext cx="2250000" cy="2106000"/>
          </a:xfrm>
          <a:custGeom>
            <a:avLst/>
            <a:gdLst>
              <a:gd name="connsiteX0" fmla="*/ 1275249 w 2560100"/>
              <a:gd name="connsiteY0" fmla="*/ 0 h 2393990"/>
              <a:gd name="connsiteX1" fmla="*/ 1281760 w 2560100"/>
              <a:gd name="connsiteY1" fmla="*/ 575 h 2393990"/>
              <a:gd name="connsiteX2" fmla="*/ 1281760 w 2560100"/>
              <a:gd name="connsiteY2" fmla="*/ 573 h 2393990"/>
              <a:gd name="connsiteX3" fmla="*/ 1364499 w 2560100"/>
              <a:gd name="connsiteY3" fmla="*/ 7862 h 2393990"/>
              <a:gd name="connsiteX4" fmla="*/ 1606482 w 2560100"/>
              <a:gd name="connsiteY4" fmla="*/ 134229 h 2393990"/>
              <a:gd name="connsiteX5" fmla="*/ 2480649 w 2560100"/>
              <a:gd name="connsiteY5" fmla="*/ 995061 h 2393990"/>
              <a:gd name="connsiteX6" fmla="*/ 2483543 w 2560100"/>
              <a:gd name="connsiteY6" fmla="*/ 1371661 h 2393990"/>
              <a:gd name="connsiteX7" fmla="*/ 1613986 w 2560100"/>
              <a:gd name="connsiteY7" fmla="*/ 2254686 h 2393990"/>
              <a:gd name="connsiteX8" fmla="*/ 1284854 w 2560100"/>
              <a:gd name="connsiteY8" fmla="*/ 2393990 h 2393990"/>
              <a:gd name="connsiteX9" fmla="*/ 1281760 w 2560100"/>
              <a:gd name="connsiteY9" fmla="*/ 2393717 h 2393990"/>
              <a:gd name="connsiteX10" fmla="*/ 1281760 w 2560100"/>
              <a:gd name="connsiteY10" fmla="*/ 2393718 h 2393990"/>
              <a:gd name="connsiteX11" fmla="*/ 1195604 w 2560100"/>
              <a:gd name="connsiteY11" fmla="*/ 2386128 h 2393990"/>
              <a:gd name="connsiteX12" fmla="*/ 953620 w 2560100"/>
              <a:gd name="connsiteY12" fmla="*/ 2259762 h 2393990"/>
              <a:gd name="connsiteX13" fmla="*/ 79452 w 2560100"/>
              <a:gd name="connsiteY13" fmla="*/ 1398930 h 2393990"/>
              <a:gd name="connsiteX14" fmla="*/ 76559 w 2560100"/>
              <a:gd name="connsiteY14" fmla="*/ 1022332 h 2393990"/>
              <a:gd name="connsiteX15" fmla="*/ 946117 w 2560100"/>
              <a:gd name="connsiteY15" fmla="*/ 139305 h 2393990"/>
              <a:gd name="connsiteX16" fmla="*/ 1275249 w 2560100"/>
              <a:gd name="connsiteY16" fmla="*/ 0 h 239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0100" h="2393990">
                <a:moveTo>
                  <a:pt x="1275249" y="0"/>
                </a:moveTo>
                <a:lnTo>
                  <a:pt x="1281760" y="575"/>
                </a:lnTo>
                <a:lnTo>
                  <a:pt x="1281760" y="573"/>
                </a:lnTo>
                <a:lnTo>
                  <a:pt x="1364499" y="7862"/>
                </a:lnTo>
                <a:cubicBezTo>
                  <a:pt x="1452930" y="24279"/>
                  <a:pt x="1537574" y="66371"/>
                  <a:pt x="1606482" y="134229"/>
                </a:cubicBezTo>
                <a:lnTo>
                  <a:pt x="2480649" y="995061"/>
                </a:lnTo>
                <a:cubicBezTo>
                  <a:pt x="2585443" y="1098257"/>
                  <a:pt x="2586740" y="1266867"/>
                  <a:pt x="2483543" y="1371661"/>
                </a:cubicBezTo>
                <a:lnTo>
                  <a:pt x="1613986" y="2254686"/>
                </a:lnTo>
                <a:cubicBezTo>
                  <a:pt x="1523509" y="2346564"/>
                  <a:pt x="1404356" y="2393072"/>
                  <a:pt x="1284854" y="2393990"/>
                </a:cubicBezTo>
                <a:lnTo>
                  <a:pt x="1281760" y="2393717"/>
                </a:lnTo>
                <a:lnTo>
                  <a:pt x="1281760" y="2393718"/>
                </a:lnTo>
                <a:lnTo>
                  <a:pt x="1195604" y="2386128"/>
                </a:lnTo>
                <a:cubicBezTo>
                  <a:pt x="1107173" y="2369712"/>
                  <a:pt x="1022529" y="2327620"/>
                  <a:pt x="953620" y="2259762"/>
                </a:cubicBezTo>
                <a:lnTo>
                  <a:pt x="79452" y="1398930"/>
                </a:lnTo>
                <a:cubicBezTo>
                  <a:pt x="-25342" y="1295735"/>
                  <a:pt x="-26638" y="1127126"/>
                  <a:pt x="76559" y="1022332"/>
                </a:cubicBezTo>
                <a:lnTo>
                  <a:pt x="946117" y="139305"/>
                </a:lnTo>
                <a:cubicBezTo>
                  <a:pt x="1036595" y="47426"/>
                  <a:pt x="1155745" y="919"/>
                  <a:pt x="1275249"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endParaRPr lang="en-IN" dirty="0"/>
          </a:p>
        </p:txBody>
      </p:sp>
      <p:sp>
        <p:nvSpPr>
          <p:cNvPr id="16" name="Picture Placeholder 30"/>
          <p:cNvSpPr>
            <a:spLocks noGrp="1"/>
          </p:cNvSpPr>
          <p:nvPr>
            <p:ph type="pic" sz="quarter" idx="30"/>
          </p:nvPr>
        </p:nvSpPr>
        <p:spPr>
          <a:xfrm>
            <a:off x="9870734" y="167562"/>
            <a:ext cx="2203200" cy="2059200"/>
          </a:xfrm>
          <a:custGeom>
            <a:avLst/>
            <a:gdLst>
              <a:gd name="connsiteX0" fmla="*/ 1275249 w 2560100"/>
              <a:gd name="connsiteY0" fmla="*/ 0 h 2393990"/>
              <a:gd name="connsiteX1" fmla="*/ 1281760 w 2560100"/>
              <a:gd name="connsiteY1" fmla="*/ 575 h 2393990"/>
              <a:gd name="connsiteX2" fmla="*/ 1281760 w 2560100"/>
              <a:gd name="connsiteY2" fmla="*/ 573 h 2393990"/>
              <a:gd name="connsiteX3" fmla="*/ 1364499 w 2560100"/>
              <a:gd name="connsiteY3" fmla="*/ 7862 h 2393990"/>
              <a:gd name="connsiteX4" fmla="*/ 1606482 w 2560100"/>
              <a:gd name="connsiteY4" fmla="*/ 134229 h 2393990"/>
              <a:gd name="connsiteX5" fmla="*/ 2480649 w 2560100"/>
              <a:gd name="connsiteY5" fmla="*/ 995061 h 2393990"/>
              <a:gd name="connsiteX6" fmla="*/ 2483543 w 2560100"/>
              <a:gd name="connsiteY6" fmla="*/ 1371661 h 2393990"/>
              <a:gd name="connsiteX7" fmla="*/ 1613986 w 2560100"/>
              <a:gd name="connsiteY7" fmla="*/ 2254686 h 2393990"/>
              <a:gd name="connsiteX8" fmla="*/ 1284854 w 2560100"/>
              <a:gd name="connsiteY8" fmla="*/ 2393990 h 2393990"/>
              <a:gd name="connsiteX9" fmla="*/ 1281760 w 2560100"/>
              <a:gd name="connsiteY9" fmla="*/ 2393717 h 2393990"/>
              <a:gd name="connsiteX10" fmla="*/ 1281760 w 2560100"/>
              <a:gd name="connsiteY10" fmla="*/ 2393718 h 2393990"/>
              <a:gd name="connsiteX11" fmla="*/ 1195604 w 2560100"/>
              <a:gd name="connsiteY11" fmla="*/ 2386128 h 2393990"/>
              <a:gd name="connsiteX12" fmla="*/ 953620 w 2560100"/>
              <a:gd name="connsiteY12" fmla="*/ 2259762 h 2393990"/>
              <a:gd name="connsiteX13" fmla="*/ 79452 w 2560100"/>
              <a:gd name="connsiteY13" fmla="*/ 1398930 h 2393990"/>
              <a:gd name="connsiteX14" fmla="*/ 76559 w 2560100"/>
              <a:gd name="connsiteY14" fmla="*/ 1022332 h 2393990"/>
              <a:gd name="connsiteX15" fmla="*/ 946117 w 2560100"/>
              <a:gd name="connsiteY15" fmla="*/ 139305 h 2393990"/>
              <a:gd name="connsiteX16" fmla="*/ 1275249 w 2560100"/>
              <a:gd name="connsiteY16" fmla="*/ 0 h 239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0100" h="2393990">
                <a:moveTo>
                  <a:pt x="1275249" y="0"/>
                </a:moveTo>
                <a:lnTo>
                  <a:pt x="1281760" y="575"/>
                </a:lnTo>
                <a:lnTo>
                  <a:pt x="1281760" y="573"/>
                </a:lnTo>
                <a:lnTo>
                  <a:pt x="1364499" y="7862"/>
                </a:lnTo>
                <a:cubicBezTo>
                  <a:pt x="1452930" y="24279"/>
                  <a:pt x="1537574" y="66371"/>
                  <a:pt x="1606482" y="134229"/>
                </a:cubicBezTo>
                <a:lnTo>
                  <a:pt x="2480649" y="995061"/>
                </a:lnTo>
                <a:cubicBezTo>
                  <a:pt x="2585443" y="1098257"/>
                  <a:pt x="2586740" y="1266867"/>
                  <a:pt x="2483543" y="1371661"/>
                </a:cubicBezTo>
                <a:lnTo>
                  <a:pt x="1613986" y="2254686"/>
                </a:lnTo>
                <a:cubicBezTo>
                  <a:pt x="1523509" y="2346564"/>
                  <a:pt x="1404356" y="2393072"/>
                  <a:pt x="1284854" y="2393990"/>
                </a:cubicBezTo>
                <a:lnTo>
                  <a:pt x="1281760" y="2393717"/>
                </a:lnTo>
                <a:lnTo>
                  <a:pt x="1281760" y="2393718"/>
                </a:lnTo>
                <a:lnTo>
                  <a:pt x="1195604" y="2386128"/>
                </a:lnTo>
                <a:cubicBezTo>
                  <a:pt x="1107173" y="2369712"/>
                  <a:pt x="1022529" y="2327620"/>
                  <a:pt x="953620" y="2259762"/>
                </a:cubicBezTo>
                <a:lnTo>
                  <a:pt x="79452" y="1398930"/>
                </a:lnTo>
                <a:cubicBezTo>
                  <a:pt x="-25342" y="1295735"/>
                  <a:pt x="-26638" y="1127126"/>
                  <a:pt x="76559" y="1022332"/>
                </a:cubicBezTo>
                <a:lnTo>
                  <a:pt x="946117" y="139305"/>
                </a:lnTo>
                <a:cubicBezTo>
                  <a:pt x="1036595" y="47426"/>
                  <a:pt x="1155745" y="919"/>
                  <a:pt x="1275249"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endParaRPr lang="en-IN" dirty="0"/>
          </a:p>
        </p:txBody>
      </p:sp>
      <p:sp>
        <p:nvSpPr>
          <p:cNvPr id="17" name="Picture Placeholder 30"/>
          <p:cNvSpPr>
            <a:spLocks noGrp="1"/>
          </p:cNvSpPr>
          <p:nvPr>
            <p:ph type="pic" sz="quarter" idx="29"/>
          </p:nvPr>
        </p:nvSpPr>
        <p:spPr>
          <a:xfrm>
            <a:off x="7220610" y="524153"/>
            <a:ext cx="2120400" cy="1980000"/>
          </a:xfrm>
          <a:custGeom>
            <a:avLst/>
            <a:gdLst>
              <a:gd name="connsiteX0" fmla="*/ 1275249 w 2560100"/>
              <a:gd name="connsiteY0" fmla="*/ 0 h 2393990"/>
              <a:gd name="connsiteX1" fmla="*/ 1281760 w 2560100"/>
              <a:gd name="connsiteY1" fmla="*/ 575 h 2393990"/>
              <a:gd name="connsiteX2" fmla="*/ 1281760 w 2560100"/>
              <a:gd name="connsiteY2" fmla="*/ 573 h 2393990"/>
              <a:gd name="connsiteX3" fmla="*/ 1364499 w 2560100"/>
              <a:gd name="connsiteY3" fmla="*/ 7862 h 2393990"/>
              <a:gd name="connsiteX4" fmla="*/ 1606482 w 2560100"/>
              <a:gd name="connsiteY4" fmla="*/ 134229 h 2393990"/>
              <a:gd name="connsiteX5" fmla="*/ 2480649 w 2560100"/>
              <a:gd name="connsiteY5" fmla="*/ 995061 h 2393990"/>
              <a:gd name="connsiteX6" fmla="*/ 2483543 w 2560100"/>
              <a:gd name="connsiteY6" fmla="*/ 1371661 h 2393990"/>
              <a:gd name="connsiteX7" fmla="*/ 1613986 w 2560100"/>
              <a:gd name="connsiteY7" fmla="*/ 2254686 h 2393990"/>
              <a:gd name="connsiteX8" fmla="*/ 1284854 w 2560100"/>
              <a:gd name="connsiteY8" fmla="*/ 2393990 h 2393990"/>
              <a:gd name="connsiteX9" fmla="*/ 1281760 w 2560100"/>
              <a:gd name="connsiteY9" fmla="*/ 2393717 h 2393990"/>
              <a:gd name="connsiteX10" fmla="*/ 1281760 w 2560100"/>
              <a:gd name="connsiteY10" fmla="*/ 2393718 h 2393990"/>
              <a:gd name="connsiteX11" fmla="*/ 1195604 w 2560100"/>
              <a:gd name="connsiteY11" fmla="*/ 2386128 h 2393990"/>
              <a:gd name="connsiteX12" fmla="*/ 953620 w 2560100"/>
              <a:gd name="connsiteY12" fmla="*/ 2259762 h 2393990"/>
              <a:gd name="connsiteX13" fmla="*/ 79452 w 2560100"/>
              <a:gd name="connsiteY13" fmla="*/ 1398930 h 2393990"/>
              <a:gd name="connsiteX14" fmla="*/ 76559 w 2560100"/>
              <a:gd name="connsiteY14" fmla="*/ 1022332 h 2393990"/>
              <a:gd name="connsiteX15" fmla="*/ 946117 w 2560100"/>
              <a:gd name="connsiteY15" fmla="*/ 139305 h 2393990"/>
              <a:gd name="connsiteX16" fmla="*/ 1275249 w 2560100"/>
              <a:gd name="connsiteY16" fmla="*/ 0 h 239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0100" h="2393990">
                <a:moveTo>
                  <a:pt x="1275249" y="0"/>
                </a:moveTo>
                <a:lnTo>
                  <a:pt x="1281760" y="575"/>
                </a:lnTo>
                <a:lnTo>
                  <a:pt x="1281760" y="573"/>
                </a:lnTo>
                <a:lnTo>
                  <a:pt x="1364499" y="7862"/>
                </a:lnTo>
                <a:cubicBezTo>
                  <a:pt x="1452930" y="24279"/>
                  <a:pt x="1537574" y="66371"/>
                  <a:pt x="1606482" y="134229"/>
                </a:cubicBezTo>
                <a:lnTo>
                  <a:pt x="2480649" y="995061"/>
                </a:lnTo>
                <a:cubicBezTo>
                  <a:pt x="2585443" y="1098257"/>
                  <a:pt x="2586740" y="1266867"/>
                  <a:pt x="2483543" y="1371661"/>
                </a:cubicBezTo>
                <a:lnTo>
                  <a:pt x="1613986" y="2254686"/>
                </a:lnTo>
                <a:cubicBezTo>
                  <a:pt x="1523509" y="2346564"/>
                  <a:pt x="1404356" y="2393072"/>
                  <a:pt x="1284854" y="2393990"/>
                </a:cubicBezTo>
                <a:lnTo>
                  <a:pt x="1281760" y="2393717"/>
                </a:lnTo>
                <a:lnTo>
                  <a:pt x="1281760" y="2393718"/>
                </a:lnTo>
                <a:lnTo>
                  <a:pt x="1195604" y="2386128"/>
                </a:lnTo>
                <a:cubicBezTo>
                  <a:pt x="1107173" y="2369712"/>
                  <a:pt x="1022529" y="2327620"/>
                  <a:pt x="953620" y="2259762"/>
                </a:cubicBezTo>
                <a:lnTo>
                  <a:pt x="79452" y="1398930"/>
                </a:lnTo>
                <a:cubicBezTo>
                  <a:pt x="-25342" y="1295735"/>
                  <a:pt x="-26638" y="1127126"/>
                  <a:pt x="76559" y="1022332"/>
                </a:cubicBezTo>
                <a:lnTo>
                  <a:pt x="946117" y="139305"/>
                </a:lnTo>
                <a:cubicBezTo>
                  <a:pt x="1036595" y="47426"/>
                  <a:pt x="1155745" y="919"/>
                  <a:pt x="1275249"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endParaRPr lang="en-IN" dirty="0"/>
          </a:p>
        </p:txBody>
      </p:sp>
      <p:sp>
        <p:nvSpPr>
          <p:cNvPr id="18" name="Picture Placeholder 30"/>
          <p:cNvSpPr>
            <a:spLocks noGrp="1"/>
          </p:cNvSpPr>
          <p:nvPr>
            <p:ph type="pic" sz="quarter" idx="28"/>
          </p:nvPr>
        </p:nvSpPr>
        <p:spPr>
          <a:xfrm>
            <a:off x="9896905" y="3111824"/>
            <a:ext cx="2203200" cy="2059200"/>
          </a:xfrm>
          <a:custGeom>
            <a:avLst/>
            <a:gdLst>
              <a:gd name="connsiteX0" fmla="*/ 1275249 w 2560100"/>
              <a:gd name="connsiteY0" fmla="*/ 0 h 2393990"/>
              <a:gd name="connsiteX1" fmla="*/ 1281760 w 2560100"/>
              <a:gd name="connsiteY1" fmla="*/ 575 h 2393990"/>
              <a:gd name="connsiteX2" fmla="*/ 1281760 w 2560100"/>
              <a:gd name="connsiteY2" fmla="*/ 573 h 2393990"/>
              <a:gd name="connsiteX3" fmla="*/ 1364499 w 2560100"/>
              <a:gd name="connsiteY3" fmla="*/ 7862 h 2393990"/>
              <a:gd name="connsiteX4" fmla="*/ 1606482 w 2560100"/>
              <a:gd name="connsiteY4" fmla="*/ 134229 h 2393990"/>
              <a:gd name="connsiteX5" fmla="*/ 2480649 w 2560100"/>
              <a:gd name="connsiteY5" fmla="*/ 995061 h 2393990"/>
              <a:gd name="connsiteX6" fmla="*/ 2483543 w 2560100"/>
              <a:gd name="connsiteY6" fmla="*/ 1371661 h 2393990"/>
              <a:gd name="connsiteX7" fmla="*/ 1613986 w 2560100"/>
              <a:gd name="connsiteY7" fmla="*/ 2254686 h 2393990"/>
              <a:gd name="connsiteX8" fmla="*/ 1284854 w 2560100"/>
              <a:gd name="connsiteY8" fmla="*/ 2393990 h 2393990"/>
              <a:gd name="connsiteX9" fmla="*/ 1281760 w 2560100"/>
              <a:gd name="connsiteY9" fmla="*/ 2393717 h 2393990"/>
              <a:gd name="connsiteX10" fmla="*/ 1281760 w 2560100"/>
              <a:gd name="connsiteY10" fmla="*/ 2393718 h 2393990"/>
              <a:gd name="connsiteX11" fmla="*/ 1195604 w 2560100"/>
              <a:gd name="connsiteY11" fmla="*/ 2386128 h 2393990"/>
              <a:gd name="connsiteX12" fmla="*/ 953620 w 2560100"/>
              <a:gd name="connsiteY12" fmla="*/ 2259762 h 2393990"/>
              <a:gd name="connsiteX13" fmla="*/ 79452 w 2560100"/>
              <a:gd name="connsiteY13" fmla="*/ 1398930 h 2393990"/>
              <a:gd name="connsiteX14" fmla="*/ 76559 w 2560100"/>
              <a:gd name="connsiteY14" fmla="*/ 1022332 h 2393990"/>
              <a:gd name="connsiteX15" fmla="*/ 946117 w 2560100"/>
              <a:gd name="connsiteY15" fmla="*/ 139305 h 2393990"/>
              <a:gd name="connsiteX16" fmla="*/ 1275249 w 2560100"/>
              <a:gd name="connsiteY16" fmla="*/ 0 h 239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0100" h="2393990">
                <a:moveTo>
                  <a:pt x="1275249" y="0"/>
                </a:moveTo>
                <a:lnTo>
                  <a:pt x="1281760" y="575"/>
                </a:lnTo>
                <a:lnTo>
                  <a:pt x="1281760" y="573"/>
                </a:lnTo>
                <a:lnTo>
                  <a:pt x="1364499" y="7862"/>
                </a:lnTo>
                <a:cubicBezTo>
                  <a:pt x="1452930" y="24279"/>
                  <a:pt x="1537574" y="66371"/>
                  <a:pt x="1606482" y="134229"/>
                </a:cubicBezTo>
                <a:lnTo>
                  <a:pt x="2480649" y="995061"/>
                </a:lnTo>
                <a:cubicBezTo>
                  <a:pt x="2585443" y="1098257"/>
                  <a:pt x="2586740" y="1266867"/>
                  <a:pt x="2483543" y="1371661"/>
                </a:cubicBezTo>
                <a:lnTo>
                  <a:pt x="1613986" y="2254686"/>
                </a:lnTo>
                <a:cubicBezTo>
                  <a:pt x="1523509" y="2346564"/>
                  <a:pt x="1404356" y="2393072"/>
                  <a:pt x="1284854" y="2393990"/>
                </a:cubicBezTo>
                <a:lnTo>
                  <a:pt x="1281760" y="2393717"/>
                </a:lnTo>
                <a:lnTo>
                  <a:pt x="1281760" y="2393718"/>
                </a:lnTo>
                <a:lnTo>
                  <a:pt x="1195604" y="2386128"/>
                </a:lnTo>
                <a:cubicBezTo>
                  <a:pt x="1107173" y="2369712"/>
                  <a:pt x="1022529" y="2327620"/>
                  <a:pt x="953620" y="2259762"/>
                </a:cubicBezTo>
                <a:lnTo>
                  <a:pt x="79452" y="1398930"/>
                </a:lnTo>
                <a:cubicBezTo>
                  <a:pt x="-25342" y="1295735"/>
                  <a:pt x="-26638" y="1127126"/>
                  <a:pt x="76559" y="1022332"/>
                </a:cubicBezTo>
                <a:lnTo>
                  <a:pt x="946117" y="139305"/>
                </a:lnTo>
                <a:cubicBezTo>
                  <a:pt x="1036595" y="47426"/>
                  <a:pt x="1155745" y="919"/>
                  <a:pt x="1275249"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endParaRPr lang="en-IN" dirty="0"/>
          </a:p>
        </p:txBody>
      </p:sp>
      <p:sp>
        <p:nvSpPr>
          <p:cNvPr id="19" name="Picture Placeholder 30"/>
          <p:cNvSpPr>
            <a:spLocks noGrp="1"/>
          </p:cNvSpPr>
          <p:nvPr>
            <p:ph type="pic" sz="quarter" idx="27"/>
          </p:nvPr>
        </p:nvSpPr>
        <p:spPr>
          <a:xfrm>
            <a:off x="7191392" y="3445915"/>
            <a:ext cx="3153600" cy="2952000"/>
          </a:xfrm>
          <a:custGeom>
            <a:avLst/>
            <a:gdLst>
              <a:gd name="connsiteX0" fmla="*/ 1275249 w 2560100"/>
              <a:gd name="connsiteY0" fmla="*/ 0 h 2393990"/>
              <a:gd name="connsiteX1" fmla="*/ 1281760 w 2560100"/>
              <a:gd name="connsiteY1" fmla="*/ 575 h 2393990"/>
              <a:gd name="connsiteX2" fmla="*/ 1281760 w 2560100"/>
              <a:gd name="connsiteY2" fmla="*/ 573 h 2393990"/>
              <a:gd name="connsiteX3" fmla="*/ 1364499 w 2560100"/>
              <a:gd name="connsiteY3" fmla="*/ 7862 h 2393990"/>
              <a:gd name="connsiteX4" fmla="*/ 1606482 w 2560100"/>
              <a:gd name="connsiteY4" fmla="*/ 134229 h 2393990"/>
              <a:gd name="connsiteX5" fmla="*/ 2480649 w 2560100"/>
              <a:gd name="connsiteY5" fmla="*/ 995061 h 2393990"/>
              <a:gd name="connsiteX6" fmla="*/ 2483543 w 2560100"/>
              <a:gd name="connsiteY6" fmla="*/ 1371661 h 2393990"/>
              <a:gd name="connsiteX7" fmla="*/ 1613986 w 2560100"/>
              <a:gd name="connsiteY7" fmla="*/ 2254686 h 2393990"/>
              <a:gd name="connsiteX8" fmla="*/ 1284854 w 2560100"/>
              <a:gd name="connsiteY8" fmla="*/ 2393990 h 2393990"/>
              <a:gd name="connsiteX9" fmla="*/ 1281760 w 2560100"/>
              <a:gd name="connsiteY9" fmla="*/ 2393717 h 2393990"/>
              <a:gd name="connsiteX10" fmla="*/ 1281760 w 2560100"/>
              <a:gd name="connsiteY10" fmla="*/ 2393718 h 2393990"/>
              <a:gd name="connsiteX11" fmla="*/ 1195604 w 2560100"/>
              <a:gd name="connsiteY11" fmla="*/ 2386128 h 2393990"/>
              <a:gd name="connsiteX12" fmla="*/ 953620 w 2560100"/>
              <a:gd name="connsiteY12" fmla="*/ 2259762 h 2393990"/>
              <a:gd name="connsiteX13" fmla="*/ 79452 w 2560100"/>
              <a:gd name="connsiteY13" fmla="*/ 1398930 h 2393990"/>
              <a:gd name="connsiteX14" fmla="*/ 76559 w 2560100"/>
              <a:gd name="connsiteY14" fmla="*/ 1022332 h 2393990"/>
              <a:gd name="connsiteX15" fmla="*/ 946117 w 2560100"/>
              <a:gd name="connsiteY15" fmla="*/ 139305 h 2393990"/>
              <a:gd name="connsiteX16" fmla="*/ 1275249 w 2560100"/>
              <a:gd name="connsiteY16" fmla="*/ 0 h 239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0100" h="2393990">
                <a:moveTo>
                  <a:pt x="1275249" y="0"/>
                </a:moveTo>
                <a:lnTo>
                  <a:pt x="1281760" y="575"/>
                </a:lnTo>
                <a:lnTo>
                  <a:pt x="1281760" y="573"/>
                </a:lnTo>
                <a:lnTo>
                  <a:pt x="1364499" y="7862"/>
                </a:lnTo>
                <a:cubicBezTo>
                  <a:pt x="1452930" y="24279"/>
                  <a:pt x="1537574" y="66371"/>
                  <a:pt x="1606482" y="134229"/>
                </a:cubicBezTo>
                <a:lnTo>
                  <a:pt x="2480649" y="995061"/>
                </a:lnTo>
                <a:cubicBezTo>
                  <a:pt x="2585443" y="1098257"/>
                  <a:pt x="2586740" y="1266867"/>
                  <a:pt x="2483543" y="1371661"/>
                </a:cubicBezTo>
                <a:lnTo>
                  <a:pt x="1613986" y="2254686"/>
                </a:lnTo>
                <a:cubicBezTo>
                  <a:pt x="1523509" y="2346564"/>
                  <a:pt x="1404356" y="2393072"/>
                  <a:pt x="1284854" y="2393990"/>
                </a:cubicBezTo>
                <a:lnTo>
                  <a:pt x="1281760" y="2393717"/>
                </a:lnTo>
                <a:lnTo>
                  <a:pt x="1281760" y="2393718"/>
                </a:lnTo>
                <a:lnTo>
                  <a:pt x="1195604" y="2386128"/>
                </a:lnTo>
                <a:cubicBezTo>
                  <a:pt x="1107173" y="2369712"/>
                  <a:pt x="1022529" y="2327620"/>
                  <a:pt x="953620" y="2259762"/>
                </a:cubicBezTo>
                <a:lnTo>
                  <a:pt x="79452" y="1398930"/>
                </a:lnTo>
                <a:cubicBezTo>
                  <a:pt x="-25342" y="1295735"/>
                  <a:pt x="-26638" y="1127126"/>
                  <a:pt x="76559" y="1022332"/>
                </a:cubicBezTo>
                <a:lnTo>
                  <a:pt x="946117" y="139305"/>
                </a:lnTo>
                <a:cubicBezTo>
                  <a:pt x="1036595" y="47426"/>
                  <a:pt x="1155745" y="919"/>
                  <a:pt x="1275249"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endParaRPr lang="en-IN" dirty="0"/>
          </a:p>
        </p:txBody>
      </p:sp>
      <p:sp>
        <p:nvSpPr>
          <p:cNvPr id="20" name="Picture Placeholder 30"/>
          <p:cNvSpPr>
            <a:spLocks noGrp="1"/>
          </p:cNvSpPr>
          <p:nvPr>
            <p:ph type="pic" sz="quarter" idx="26" hasCustomPrompt="1"/>
          </p:nvPr>
        </p:nvSpPr>
        <p:spPr>
          <a:xfrm>
            <a:off x="1576590" y="3501803"/>
            <a:ext cx="3121200" cy="2919600"/>
          </a:xfrm>
          <a:custGeom>
            <a:avLst/>
            <a:gdLst>
              <a:gd name="connsiteX0" fmla="*/ 1275249 w 2560100"/>
              <a:gd name="connsiteY0" fmla="*/ 0 h 2393990"/>
              <a:gd name="connsiteX1" fmla="*/ 1281760 w 2560100"/>
              <a:gd name="connsiteY1" fmla="*/ 575 h 2393990"/>
              <a:gd name="connsiteX2" fmla="*/ 1281760 w 2560100"/>
              <a:gd name="connsiteY2" fmla="*/ 573 h 2393990"/>
              <a:gd name="connsiteX3" fmla="*/ 1364499 w 2560100"/>
              <a:gd name="connsiteY3" fmla="*/ 7862 h 2393990"/>
              <a:gd name="connsiteX4" fmla="*/ 1606482 w 2560100"/>
              <a:gd name="connsiteY4" fmla="*/ 134229 h 2393990"/>
              <a:gd name="connsiteX5" fmla="*/ 2480649 w 2560100"/>
              <a:gd name="connsiteY5" fmla="*/ 995061 h 2393990"/>
              <a:gd name="connsiteX6" fmla="*/ 2483543 w 2560100"/>
              <a:gd name="connsiteY6" fmla="*/ 1371661 h 2393990"/>
              <a:gd name="connsiteX7" fmla="*/ 1613986 w 2560100"/>
              <a:gd name="connsiteY7" fmla="*/ 2254686 h 2393990"/>
              <a:gd name="connsiteX8" fmla="*/ 1284854 w 2560100"/>
              <a:gd name="connsiteY8" fmla="*/ 2393990 h 2393990"/>
              <a:gd name="connsiteX9" fmla="*/ 1281760 w 2560100"/>
              <a:gd name="connsiteY9" fmla="*/ 2393717 h 2393990"/>
              <a:gd name="connsiteX10" fmla="*/ 1281760 w 2560100"/>
              <a:gd name="connsiteY10" fmla="*/ 2393718 h 2393990"/>
              <a:gd name="connsiteX11" fmla="*/ 1195604 w 2560100"/>
              <a:gd name="connsiteY11" fmla="*/ 2386128 h 2393990"/>
              <a:gd name="connsiteX12" fmla="*/ 953620 w 2560100"/>
              <a:gd name="connsiteY12" fmla="*/ 2259762 h 2393990"/>
              <a:gd name="connsiteX13" fmla="*/ 79452 w 2560100"/>
              <a:gd name="connsiteY13" fmla="*/ 1398930 h 2393990"/>
              <a:gd name="connsiteX14" fmla="*/ 76559 w 2560100"/>
              <a:gd name="connsiteY14" fmla="*/ 1022332 h 2393990"/>
              <a:gd name="connsiteX15" fmla="*/ 946117 w 2560100"/>
              <a:gd name="connsiteY15" fmla="*/ 139305 h 2393990"/>
              <a:gd name="connsiteX16" fmla="*/ 1275249 w 2560100"/>
              <a:gd name="connsiteY16" fmla="*/ 0 h 239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0100" h="2393990">
                <a:moveTo>
                  <a:pt x="1275249" y="0"/>
                </a:moveTo>
                <a:lnTo>
                  <a:pt x="1281760" y="575"/>
                </a:lnTo>
                <a:lnTo>
                  <a:pt x="1281760" y="573"/>
                </a:lnTo>
                <a:lnTo>
                  <a:pt x="1364499" y="7862"/>
                </a:lnTo>
                <a:cubicBezTo>
                  <a:pt x="1452930" y="24279"/>
                  <a:pt x="1537574" y="66371"/>
                  <a:pt x="1606482" y="134229"/>
                </a:cubicBezTo>
                <a:lnTo>
                  <a:pt x="2480649" y="995061"/>
                </a:lnTo>
                <a:cubicBezTo>
                  <a:pt x="2585443" y="1098257"/>
                  <a:pt x="2586740" y="1266867"/>
                  <a:pt x="2483543" y="1371661"/>
                </a:cubicBezTo>
                <a:lnTo>
                  <a:pt x="1613986" y="2254686"/>
                </a:lnTo>
                <a:cubicBezTo>
                  <a:pt x="1523509" y="2346564"/>
                  <a:pt x="1404356" y="2393072"/>
                  <a:pt x="1284854" y="2393990"/>
                </a:cubicBezTo>
                <a:lnTo>
                  <a:pt x="1281760" y="2393717"/>
                </a:lnTo>
                <a:lnTo>
                  <a:pt x="1281760" y="2393718"/>
                </a:lnTo>
                <a:lnTo>
                  <a:pt x="1195604" y="2386128"/>
                </a:lnTo>
                <a:cubicBezTo>
                  <a:pt x="1107173" y="2369712"/>
                  <a:pt x="1022529" y="2327620"/>
                  <a:pt x="953620" y="2259762"/>
                </a:cubicBezTo>
                <a:lnTo>
                  <a:pt x="79452" y="1398930"/>
                </a:lnTo>
                <a:cubicBezTo>
                  <a:pt x="-25342" y="1295735"/>
                  <a:pt x="-26638" y="1127126"/>
                  <a:pt x="76559" y="1022332"/>
                </a:cubicBezTo>
                <a:lnTo>
                  <a:pt x="946117" y="139305"/>
                </a:lnTo>
                <a:cubicBezTo>
                  <a:pt x="1036595" y="47426"/>
                  <a:pt x="1155745" y="919"/>
                  <a:pt x="1275249"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r>
              <a:rPr lang="en-IN" dirty="0"/>
              <a:t> </a:t>
            </a:r>
          </a:p>
        </p:txBody>
      </p:sp>
      <p:sp>
        <p:nvSpPr>
          <p:cNvPr id="21" name="Picture Placeholder 30"/>
          <p:cNvSpPr>
            <a:spLocks noGrp="1"/>
          </p:cNvSpPr>
          <p:nvPr>
            <p:ph type="pic" sz="quarter" idx="25"/>
          </p:nvPr>
        </p:nvSpPr>
        <p:spPr>
          <a:xfrm>
            <a:off x="430362" y="1989163"/>
            <a:ext cx="2599200" cy="2430000"/>
          </a:xfrm>
          <a:custGeom>
            <a:avLst/>
            <a:gdLst>
              <a:gd name="connsiteX0" fmla="*/ 1275249 w 2560100"/>
              <a:gd name="connsiteY0" fmla="*/ 0 h 2393990"/>
              <a:gd name="connsiteX1" fmla="*/ 1281760 w 2560100"/>
              <a:gd name="connsiteY1" fmla="*/ 575 h 2393990"/>
              <a:gd name="connsiteX2" fmla="*/ 1281760 w 2560100"/>
              <a:gd name="connsiteY2" fmla="*/ 573 h 2393990"/>
              <a:gd name="connsiteX3" fmla="*/ 1364499 w 2560100"/>
              <a:gd name="connsiteY3" fmla="*/ 7862 h 2393990"/>
              <a:gd name="connsiteX4" fmla="*/ 1606482 w 2560100"/>
              <a:gd name="connsiteY4" fmla="*/ 134229 h 2393990"/>
              <a:gd name="connsiteX5" fmla="*/ 2480649 w 2560100"/>
              <a:gd name="connsiteY5" fmla="*/ 995061 h 2393990"/>
              <a:gd name="connsiteX6" fmla="*/ 2483543 w 2560100"/>
              <a:gd name="connsiteY6" fmla="*/ 1371661 h 2393990"/>
              <a:gd name="connsiteX7" fmla="*/ 1613986 w 2560100"/>
              <a:gd name="connsiteY7" fmla="*/ 2254686 h 2393990"/>
              <a:gd name="connsiteX8" fmla="*/ 1284854 w 2560100"/>
              <a:gd name="connsiteY8" fmla="*/ 2393990 h 2393990"/>
              <a:gd name="connsiteX9" fmla="*/ 1281760 w 2560100"/>
              <a:gd name="connsiteY9" fmla="*/ 2393717 h 2393990"/>
              <a:gd name="connsiteX10" fmla="*/ 1281760 w 2560100"/>
              <a:gd name="connsiteY10" fmla="*/ 2393718 h 2393990"/>
              <a:gd name="connsiteX11" fmla="*/ 1195604 w 2560100"/>
              <a:gd name="connsiteY11" fmla="*/ 2386128 h 2393990"/>
              <a:gd name="connsiteX12" fmla="*/ 953620 w 2560100"/>
              <a:gd name="connsiteY12" fmla="*/ 2259762 h 2393990"/>
              <a:gd name="connsiteX13" fmla="*/ 79452 w 2560100"/>
              <a:gd name="connsiteY13" fmla="*/ 1398930 h 2393990"/>
              <a:gd name="connsiteX14" fmla="*/ 76559 w 2560100"/>
              <a:gd name="connsiteY14" fmla="*/ 1022332 h 2393990"/>
              <a:gd name="connsiteX15" fmla="*/ 946117 w 2560100"/>
              <a:gd name="connsiteY15" fmla="*/ 139305 h 2393990"/>
              <a:gd name="connsiteX16" fmla="*/ 1275249 w 2560100"/>
              <a:gd name="connsiteY16" fmla="*/ 0 h 239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0100" h="2393990">
                <a:moveTo>
                  <a:pt x="1275249" y="0"/>
                </a:moveTo>
                <a:lnTo>
                  <a:pt x="1281760" y="575"/>
                </a:lnTo>
                <a:lnTo>
                  <a:pt x="1281760" y="573"/>
                </a:lnTo>
                <a:lnTo>
                  <a:pt x="1364499" y="7862"/>
                </a:lnTo>
                <a:cubicBezTo>
                  <a:pt x="1452930" y="24279"/>
                  <a:pt x="1537574" y="66371"/>
                  <a:pt x="1606482" y="134229"/>
                </a:cubicBezTo>
                <a:lnTo>
                  <a:pt x="2480649" y="995061"/>
                </a:lnTo>
                <a:cubicBezTo>
                  <a:pt x="2585443" y="1098257"/>
                  <a:pt x="2586740" y="1266867"/>
                  <a:pt x="2483543" y="1371661"/>
                </a:cubicBezTo>
                <a:lnTo>
                  <a:pt x="1613986" y="2254686"/>
                </a:lnTo>
                <a:cubicBezTo>
                  <a:pt x="1523509" y="2346564"/>
                  <a:pt x="1404356" y="2393072"/>
                  <a:pt x="1284854" y="2393990"/>
                </a:cubicBezTo>
                <a:lnTo>
                  <a:pt x="1281760" y="2393717"/>
                </a:lnTo>
                <a:lnTo>
                  <a:pt x="1281760" y="2393718"/>
                </a:lnTo>
                <a:lnTo>
                  <a:pt x="1195604" y="2386128"/>
                </a:lnTo>
                <a:cubicBezTo>
                  <a:pt x="1107173" y="2369712"/>
                  <a:pt x="1022529" y="2327620"/>
                  <a:pt x="953620" y="2259762"/>
                </a:cubicBezTo>
                <a:lnTo>
                  <a:pt x="79452" y="1398930"/>
                </a:lnTo>
                <a:cubicBezTo>
                  <a:pt x="-25342" y="1295735"/>
                  <a:pt x="-26638" y="1127126"/>
                  <a:pt x="76559" y="1022332"/>
                </a:cubicBezTo>
                <a:lnTo>
                  <a:pt x="946117" y="139305"/>
                </a:lnTo>
                <a:cubicBezTo>
                  <a:pt x="1036595" y="47426"/>
                  <a:pt x="1155745" y="919"/>
                  <a:pt x="1275249"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endParaRPr lang="en-IN" dirty="0"/>
          </a:p>
        </p:txBody>
      </p:sp>
      <p:sp>
        <p:nvSpPr>
          <p:cNvPr id="22" name="Picture Placeholder 30"/>
          <p:cNvSpPr>
            <a:spLocks noGrp="1"/>
          </p:cNvSpPr>
          <p:nvPr>
            <p:ph type="pic" sz="quarter" idx="24"/>
          </p:nvPr>
        </p:nvSpPr>
        <p:spPr>
          <a:xfrm>
            <a:off x="3388803" y="805696"/>
            <a:ext cx="5130000" cy="4798800"/>
          </a:xfrm>
          <a:custGeom>
            <a:avLst/>
            <a:gdLst>
              <a:gd name="connsiteX0" fmla="*/ 1275249 w 2560100"/>
              <a:gd name="connsiteY0" fmla="*/ 0 h 2393990"/>
              <a:gd name="connsiteX1" fmla="*/ 1281760 w 2560100"/>
              <a:gd name="connsiteY1" fmla="*/ 575 h 2393990"/>
              <a:gd name="connsiteX2" fmla="*/ 1281760 w 2560100"/>
              <a:gd name="connsiteY2" fmla="*/ 573 h 2393990"/>
              <a:gd name="connsiteX3" fmla="*/ 1364499 w 2560100"/>
              <a:gd name="connsiteY3" fmla="*/ 7862 h 2393990"/>
              <a:gd name="connsiteX4" fmla="*/ 1606482 w 2560100"/>
              <a:gd name="connsiteY4" fmla="*/ 134229 h 2393990"/>
              <a:gd name="connsiteX5" fmla="*/ 2480649 w 2560100"/>
              <a:gd name="connsiteY5" fmla="*/ 995061 h 2393990"/>
              <a:gd name="connsiteX6" fmla="*/ 2483543 w 2560100"/>
              <a:gd name="connsiteY6" fmla="*/ 1371661 h 2393990"/>
              <a:gd name="connsiteX7" fmla="*/ 1613986 w 2560100"/>
              <a:gd name="connsiteY7" fmla="*/ 2254686 h 2393990"/>
              <a:gd name="connsiteX8" fmla="*/ 1284854 w 2560100"/>
              <a:gd name="connsiteY8" fmla="*/ 2393990 h 2393990"/>
              <a:gd name="connsiteX9" fmla="*/ 1281760 w 2560100"/>
              <a:gd name="connsiteY9" fmla="*/ 2393717 h 2393990"/>
              <a:gd name="connsiteX10" fmla="*/ 1281760 w 2560100"/>
              <a:gd name="connsiteY10" fmla="*/ 2393718 h 2393990"/>
              <a:gd name="connsiteX11" fmla="*/ 1195604 w 2560100"/>
              <a:gd name="connsiteY11" fmla="*/ 2386128 h 2393990"/>
              <a:gd name="connsiteX12" fmla="*/ 953620 w 2560100"/>
              <a:gd name="connsiteY12" fmla="*/ 2259762 h 2393990"/>
              <a:gd name="connsiteX13" fmla="*/ 79452 w 2560100"/>
              <a:gd name="connsiteY13" fmla="*/ 1398930 h 2393990"/>
              <a:gd name="connsiteX14" fmla="*/ 76559 w 2560100"/>
              <a:gd name="connsiteY14" fmla="*/ 1022332 h 2393990"/>
              <a:gd name="connsiteX15" fmla="*/ 946117 w 2560100"/>
              <a:gd name="connsiteY15" fmla="*/ 139305 h 2393990"/>
              <a:gd name="connsiteX16" fmla="*/ 1275249 w 2560100"/>
              <a:gd name="connsiteY16" fmla="*/ 0 h 239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0100" h="2393990">
                <a:moveTo>
                  <a:pt x="1275249" y="0"/>
                </a:moveTo>
                <a:lnTo>
                  <a:pt x="1281760" y="575"/>
                </a:lnTo>
                <a:lnTo>
                  <a:pt x="1281760" y="573"/>
                </a:lnTo>
                <a:lnTo>
                  <a:pt x="1364499" y="7862"/>
                </a:lnTo>
                <a:cubicBezTo>
                  <a:pt x="1452930" y="24279"/>
                  <a:pt x="1537574" y="66371"/>
                  <a:pt x="1606482" y="134229"/>
                </a:cubicBezTo>
                <a:lnTo>
                  <a:pt x="2480649" y="995061"/>
                </a:lnTo>
                <a:cubicBezTo>
                  <a:pt x="2585443" y="1098257"/>
                  <a:pt x="2586740" y="1266867"/>
                  <a:pt x="2483543" y="1371661"/>
                </a:cubicBezTo>
                <a:lnTo>
                  <a:pt x="1613986" y="2254686"/>
                </a:lnTo>
                <a:cubicBezTo>
                  <a:pt x="1523509" y="2346564"/>
                  <a:pt x="1404356" y="2393072"/>
                  <a:pt x="1284854" y="2393990"/>
                </a:cubicBezTo>
                <a:lnTo>
                  <a:pt x="1281760" y="2393717"/>
                </a:lnTo>
                <a:lnTo>
                  <a:pt x="1281760" y="2393718"/>
                </a:lnTo>
                <a:lnTo>
                  <a:pt x="1195604" y="2386128"/>
                </a:lnTo>
                <a:cubicBezTo>
                  <a:pt x="1107173" y="2369712"/>
                  <a:pt x="1022529" y="2327620"/>
                  <a:pt x="953620" y="2259762"/>
                </a:cubicBezTo>
                <a:lnTo>
                  <a:pt x="79452" y="1398930"/>
                </a:lnTo>
                <a:cubicBezTo>
                  <a:pt x="-25342" y="1295735"/>
                  <a:pt x="-26638" y="1127126"/>
                  <a:pt x="76559" y="1022332"/>
                </a:cubicBezTo>
                <a:lnTo>
                  <a:pt x="946117" y="139305"/>
                </a:lnTo>
                <a:cubicBezTo>
                  <a:pt x="1036595" y="47426"/>
                  <a:pt x="1155745" y="919"/>
                  <a:pt x="1275249"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endParaRPr lang="en-IN" dirty="0"/>
          </a:p>
        </p:txBody>
      </p:sp>
    </p:spTree>
    <p:extLst>
      <p:ext uri="{BB962C8B-B14F-4D97-AF65-F5344CB8AC3E}">
        <p14:creationId xmlns:p14="http://schemas.microsoft.com/office/powerpoint/2010/main" val="182628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iterate type="wd">
                                    <p:tmPct val="4000"/>
                                  </p:iterate>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iterate type="wd">
                                    <p:tmPct val="4000"/>
                                  </p:iterate>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iterate type="wd">
                                    <p:tmPct val="4000"/>
                                  </p:iterate>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iterate type="wd">
                                    <p:tmPct val="4000"/>
                                  </p:iterate>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iterate type="wd">
                                    <p:tmPct val="4000"/>
                                  </p:iterate>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grpId="0" nodeType="afterEffect" nodePh="1">
                                  <p:stCondLst>
                                    <p:cond delay="0"/>
                                  </p:stCondLst>
                                  <p:endCondLst>
                                    <p:cond evt="begin" delay="0">
                                      <p:tn val="25"/>
                                    </p:cond>
                                  </p:endCondLst>
                                  <p:iterate type="wd">
                                    <p:tmPct val="4000"/>
                                  </p:iterate>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nodePh="1">
                                  <p:stCondLst>
                                    <p:cond delay="0"/>
                                  </p:stCondLst>
                                  <p:endCondLst>
                                    <p:cond evt="begin" delay="0">
                                      <p:tn val="29"/>
                                    </p:cond>
                                  </p:endCondLst>
                                  <p:iterate type="wd">
                                    <p:tmPct val="4000"/>
                                  </p:iterate>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grpId="0" nodeType="afterEffect" nodePh="1">
                                  <p:stCondLst>
                                    <p:cond delay="0"/>
                                  </p:stCondLst>
                                  <p:endCondLst>
                                    <p:cond evt="begin" delay="0">
                                      <p:tn val="33"/>
                                    </p:cond>
                                  </p:endCondLst>
                                  <p:iterate type="wd">
                                    <p:tmPct val="4000"/>
                                  </p:iterate>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4000"/>
                            </p:stCondLst>
                            <p:childTnLst>
                              <p:par>
                                <p:cTn id="37" presetID="10" presetClass="entr" presetSubtype="0" fill="hold" grpId="0" nodeType="afterEffect" nodePh="1">
                                  <p:stCondLst>
                                    <p:cond delay="0"/>
                                  </p:stCondLst>
                                  <p:endCondLst>
                                    <p:cond evt="begin" delay="0">
                                      <p:tn val="37"/>
                                    </p:cond>
                                  </p:endCondLst>
                                  <p:iterate type="wd">
                                    <p:tmPct val="4000"/>
                                  </p:iterate>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5" grpId="0"/>
      <p:bldP spid="16" grpId="0"/>
      <p:bldP spid="17" grpId="0"/>
      <p:bldP spid="18" grpId="0"/>
      <p:bldP spid="19" grpId="0"/>
      <p:bldP spid="20" grpId="0"/>
      <p:bldP spid="21" grpId="0"/>
      <p:bldP spid="22"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Our portfolio full widht 2">
    <p:bg>
      <p:bgPr>
        <a:solidFill>
          <a:srgbClr val="FBFBFB"/>
        </a:solidFill>
        <a:effectLst/>
      </p:bgPr>
    </p:bg>
    <p:spTree>
      <p:nvGrpSpPr>
        <p:cNvPr id="1" name=""/>
        <p:cNvGrpSpPr/>
        <p:nvPr/>
      </p:nvGrpSpPr>
      <p:grpSpPr>
        <a:xfrm>
          <a:off x="0" y="0"/>
          <a:ext cx="0" cy="0"/>
          <a:chOff x="0" y="0"/>
          <a:chExt cx="0" cy="0"/>
        </a:xfrm>
      </p:grpSpPr>
      <p:sp>
        <p:nvSpPr>
          <p:cNvPr id="16" name="Picture Placeholder 2"/>
          <p:cNvSpPr>
            <a:spLocks noGrp="1"/>
          </p:cNvSpPr>
          <p:nvPr>
            <p:ph type="pic" sz="quarter" idx="12"/>
          </p:nvPr>
        </p:nvSpPr>
        <p:spPr>
          <a:xfrm>
            <a:off x="-1" y="0"/>
            <a:ext cx="3049200" cy="6869092"/>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
        <p:nvSpPr>
          <p:cNvPr id="17" name="Picture Placeholder 2"/>
          <p:cNvSpPr>
            <a:spLocks noGrp="1"/>
          </p:cNvSpPr>
          <p:nvPr>
            <p:ph type="pic" sz="quarter" idx="15"/>
          </p:nvPr>
        </p:nvSpPr>
        <p:spPr>
          <a:xfrm>
            <a:off x="3048399" y="0"/>
            <a:ext cx="3049200" cy="6869092"/>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
        <p:nvSpPr>
          <p:cNvPr id="18" name="Picture Placeholder 2"/>
          <p:cNvSpPr>
            <a:spLocks noGrp="1"/>
          </p:cNvSpPr>
          <p:nvPr>
            <p:ph type="pic" sz="quarter" idx="16"/>
          </p:nvPr>
        </p:nvSpPr>
        <p:spPr>
          <a:xfrm>
            <a:off x="6096799" y="0"/>
            <a:ext cx="3049200" cy="6869092"/>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
        <p:nvSpPr>
          <p:cNvPr id="19" name="Picture Placeholder 2"/>
          <p:cNvSpPr>
            <a:spLocks noGrp="1"/>
          </p:cNvSpPr>
          <p:nvPr>
            <p:ph type="pic" sz="quarter" idx="17"/>
          </p:nvPr>
        </p:nvSpPr>
        <p:spPr>
          <a:xfrm>
            <a:off x="9145200" y="0"/>
            <a:ext cx="3049200" cy="6869092"/>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Tree>
    <p:extLst>
      <p:ext uri="{BB962C8B-B14F-4D97-AF65-F5344CB8AC3E}">
        <p14:creationId xmlns:p14="http://schemas.microsoft.com/office/powerpoint/2010/main" val="392822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1000"/>
                            </p:stCondLst>
                            <p:childTnLst>
                              <p:par>
                                <p:cTn id="13" presetID="22" presetClass="entr" presetSubtype="4" fill="hold" grpId="0" nodeType="afterEffect" nodePh="1">
                                  <p:stCondLst>
                                    <p:cond delay="0"/>
                                  </p:stCondLst>
                                  <p:endCondLst>
                                    <p:cond evt="begin" delay="0">
                                      <p:tn val="13"/>
                                    </p:cond>
                                  </p:end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50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ur Portfolio Example Three">
    <p:bg>
      <p:bgPr>
        <a:solidFill>
          <a:srgbClr val="FBFBFB"/>
        </a:solidFill>
        <a:effectLst/>
      </p:bgPr>
    </p:bg>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
        <p:nvSpPr>
          <p:cNvPr id="11" name="Picture Placeholder 29"/>
          <p:cNvSpPr>
            <a:spLocks noGrp="1"/>
          </p:cNvSpPr>
          <p:nvPr>
            <p:ph type="pic" sz="quarter" idx="23"/>
          </p:nvPr>
        </p:nvSpPr>
        <p:spPr>
          <a:xfrm>
            <a:off x="8981841" y="1503643"/>
            <a:ext cx="2560100" cy="2393990"/>
          </a:xfrm>
          <a:custGeom>
            <a:avLst/>
            <a:gdLst>
              <a:gd name="connsiteX0" fmla="*/ 1275249 w 2560100"/>
              <a:gd name="connsiteY0" fmla="*/ 0 h 2393990"/>
              <a:gd name="connsiteX1" fmla="*/ 1281760 w 2560100"/>
              <a:gd name="connsiteY1" fmla="*/ 575 h 2393990"/>
              <a:gd name="connsiteX2" fmla="*/ 1281760 w 2560100"/>
              <a:gd name="connsiteY2" fmla="*/ 573 h 2393990"/>
              <a:gd name="connsiteX3" fmla="*/ 1364499 w 2560100"/>
              <a:gd name="connsiteY3" fmla="*/ 7862 h 2393990"/>
              <a:gd name="connsiteX4" fmla="*/ 1606482 w 2560100"/>
              <a:gd name="connsiteY4" fmla="*/ 134229 h 2393990"/>
              <a:gd name="connsiteX5" fmla="*/ 2480649 w 2560100"/>
              <a:gd name="connsiteY5" fmla="*/ 995061 h 2393990"/>
              <a:gd name="connsiteX6" fmla="*/ 2483543 w 2560100"/>
              <a:gd name="connsiteY6" fmla="*/ 1371661 h 2393990"/>
              <a:gd name="connsiteX7" fmla="*/ 1613986 w 2560100"/>
              <a:gd name="connsiteY7" fmla="*/ 2254686 h 2393990"/>
              <a:gd name="connsiteX8" fmla="*/ 1284854 w 2560100"/>
              <a:gd name="connsiteY8" fmla="*/ 2393990 h 2393990"/>
              <a:gd name="connsiteX9" fmla="*/ 1281760 w 2560100"/>
              <a:gd name="connsiteY9" fmla="*/ 2393717 h 2393990"/>
              <a:gd name="connsiteX10" fmla="*/ 1281760 w 2560100"/>
              <a:gd name="connsiteY10" fmla="*/ 2393718 h 2393990"/>
              <a:gd name="connsiteX11" fmla="*/ 1195604 w 2560100"/>
              <a:gd name="connsiteY11" fmla="*/ 2386128 h 2393990"/>
              <a:gd name="connsiteX12" fmla="*/ 953620 w 2560100"/>
              <a:gd name="connsiteY12" fmla="*/ 2259762 h 2393990"/>
              <a:gd name="connsiteX13" fmla="*/ 79452 w 2560100"/>
              <a:gd name="connsiteY13" fmla="*/ 1398930 h 2393990"/>
              <a:gd name="connsiteX14" fmla="*/ 76559 w 2560100"/>
              <a:gd name="connsiteY14" fmla="*/ 1022332 h 2393990"/>
              <a:gd name="connsiteX15" fmla="*/ 946117 w 2560100"/>
              <a:gd name="connsiteY15" fmla="*/ 139305 h 2393990"/>
              <a:gd name="connsiteX16" fmla="*/ 1275249 w 2560100"/>
              <a:gd name="connsiteY16" fmla="*/ 0 h 239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0100" h="2393990">
                <a:moveTo>
                  <a:pt x="1275249" y="0"/>
                </a:moveTo>
                <a:lnTo>
                  <a:pt x="1281760" y="575"/>
                </a:lnTo>
                <a:lnTo>
                  <a:pt x="1281760" y="573"/>
                </a:lnTo>
                <a:lnTo>
                  <a:pt x="1364499" y="7862"/>
                </a:lnTo>
                <a:cubicBezTo>
                  <a:pt x="1452930" y="24279"/>
                  <a:pt x="1537574" y="66371"/>
                  <a:pt x="1606482" y="134229"/>
                </a:cubicBezTo>
                <a:lnTo>
                  <a:pt x="2480649" y="995061"/>
                </a:lnTo>
                <a:cubicBezTo>
                  <a:pt x="2585443" y="1098257"/>
                  <a:pt x="2586740" y="1266867"/>
                  <a:pt x="2483543" y="1371661"/>
                </a:cubicBezTo>
                <a:lnTo>
                  <a:pt x="1613986" y="2254686"/>
                </a:lnTo>
                <a:cubicBezTo>
                  <a:pt x="1523509" y="2346564"/>
                  <a:pt x="1404356" y="2393072"/>
                  <a:pt x="1284854" y="2393990"/>
                </a:cubicBezTo>
                <a:lnTo>
                  <a:pt x="1281760" y="2393717"/>
                </a:lnTo>
                <a:lnTo>
                  <a:pt x="1281760" y="2393718"/>
                </a:lnTo>
                <a:lnTo>
                  <a:pt x="1195604" y="2386128"/>
                </a:lnTo>
                <a:cubicBezTo>
                  <a:pt x="1107173" y="2369712"/>
                  <a:pt x="1022529" y="2327620"/>
                  <a:pt x="953620" y="2259762"/>
                </a:cubicBezTo>
                <a:lnTo>
                  <a:pt x="79452" y="1398930"/>
                </a:lnTo>
                <a:cubicBezTo>
                  <a:pt x="-25342" y="1295735"/>
                  <a:pt x="-26638" y="1127126"/>
                  <a:pt x="76559" y="1022332"/>
                </a:cubicBezTo>
                <a:lnTo>
                  <a:pt x="946117" y="139305"/>
                </a:lnTo>
                <a:cubicBezTo>
                  <a:pt x="1036595" y="47426"/>
                  <a:pt x="1155745" y="919"/>
                  <a:pt x="1275249"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endParaRPr lang="en-IN" dirty="0"/>
          </a:p>
        </p:txBody>
      </p:sp>
      <p:sp>
        <p:nvSpPr>
          <p:cNvPr id="12" name="Picture Placeholder 17"/>
          <p:cNvSpPr>
            <a:spLocks noGrp="1"/>
          </p:cNvSpPr>
          <p:nvPr>
            <p:ph type="pic" sz="quarter" idx="24"/>
          </p:nvPr>
        </p:nvSpPr>
        <p:spPr>
          <a:xfrm>
            <a:off x="659984" y="1503643"/>
            <a:ext cx="2299043" cy="2393990"/>
          </a:xfrm>
          <a:custGeom>
            <a:avLst/>
            <a:gdLst>
              <a:gd name="connsiteX0" fmla="*/ 1275249 w 2299043"/>
              <a:gd name="connsiteY0" fmla="*/ 0 h 2393990"/>
              <a:gd name="connsiteX1" fmla="*/ 1281760 w 2299043"/>
              <a:gd name="connsiteY1" fmla="*/ 574 h 2393990"/>
              <a:gd name="connsiteX2" fmla="*/ 1281760 w 2299043"/>
              <a:gd name="connsiteY2" fmla="*/ 573 h 2393990"/>
              <a:gd name="connsiteX3" fmla="*/ 1364499 w 2299043"/>
              <a:gd name="connsiteY3" fmla="*/ 7862 h 2393990"/>
              <a:gd name="connsiteX4" fmla="*/ 1606482 w 2299043"/>
              <a:gd name="connsiteY4" fmla="*/ 134229 h 2393990"/>
              <a:gd name="connsiteX5" fmla="*/ 2299043 w 2299043"/>
              <a:gd name="connsiteY5" fmla="*/ 816225 h 2393990"/>
              <a:gd name="connsiteX6" fmla="*/ 2096080 w 2299043"/>
              <a:gd name="connsiteY6" fmla="*/ 1022332 h 2393990"/>
              <a:gd name="connsiteX7" fmla="*/ 2098974 w 2299043"/>
              <a:gd name="connsiteY7" fmla="*/ 1398930 h 2393990"/>
              <a:gd name="connsiteX8" fmla="*/ 2280581 w 2299043"/>
              <a:gd name="connsiteY8" fmla="*/ 1577767 h 2393990"/>
              <a:gd name="connsiteX9" fmla="*/ 1613986 w 2299043"/>
              <a:gd name="connsiteY9" fmla="*/ 2254686 h 2393990"/>
              <a:gd name="connsiteX10" fmla="*/ 1284854 w 2299043"/>
              <a:gd name="connsiteY10" fmla="*/ 2393990 h 2393990"/>
              <a:gd name="connsiteX11" fmla="*/ 1281760 w 2299043"/>
              <a:gd name="connsiteY11" fmla="*/ 2393717 h 2393990"/>
              <a:gd name="connsiteX12" fmla="*/ 1281760 w 2299043"/>
              <a:gd name="connsiteY12" fmla="*/ 2393718 h 2393990"/>
              <a:gd name="connsiteX13" fmla="*/ 1195604 w 2299043"/>
              <a:gd name="connsiteY13" fmla="*/ 2386128 h 2393990"/>
              <a:gd name="connsiteX14" fmla="*/ 953620 w 2299043"/>
              <a:gd name="connsiteY14" fmla="*/ 2259762 h 2393990"/>
              <a:gd name="connsiteX15" fmla="*/ 79452 w 2299043"/>
              <a:gd name="connsiteY15" fmla="*/ 1398930 h 2393990"/>
              <a:gd name="connsiteX16" fmla="*/ 76559 w 2299043"/>
              <a:gd name="connsiteY16" fmla="*/ 1022332 h 2393990"/>
              <a:gd name="connsiteX17" fmla="*/ 946117 w 2299043"/>
              <a:gd name="connsiteY17" fmla="*/ 139305 h 2393990"/>
              <a:gd name="connsiteX18" fmla="*/ 1275249 w 2299043"/>
              <a:gd name="connsiteY18" fmla="*/ 0 h 239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043" h="2393990">
                <a:moveTo>
                  <a:pt x="1275249" y="0"/>
                </a:moveTo>
                <a:lnTo>
                  <a:pt x="1281760" y="574"/>
                </a:lnTo>
                <a:lnTo>
                  <a:pt x="1281760" y="573"/>
                </a:lnTo>
                <a:lnTo>
                  <a:pt x="1364499" y="7862"/>
                </a:lnTo>
                <a:cubicBezTo>
                  <a:pt x="1452930" y="24279"/>
                  <a:pt x="1537574" y="66371"/>
                  <a:pt x="1606482" y="134229"/>
                </a:cubicBezTo>
                <a:lnTo>
                  <a:pt x="2299043" y="816225"/>
                </a:lnTo>
                <a:lnTo>
                  <a:pt x="2096080" y="1022332"/>
                </a:lnTo>
                <a:cubicBezTo>
                  <a:pt x="1992884" y="1127125"/>
                  <a:pt x="1994180" y="1295735"/>
                  <a:pt x="2098974" y="1398930"/>
                </a:cubicBezTo>
                <a:lnTo>
                  <a:pt x="2280581" y="1577767"/>
                </a:lnTo>
                <a:lnTo>
                  <a:pt x="1613986" y="2254686"/>
                </a:lnTo>
                <a:cubicBezTo>
                  <a:pt x="1523509" y="2346564"/>
                  <a:pt x="1404356" y="2393072"/>
                  <a:pt x="1284854" y="2393990"/>
                </a:cubicBezTo>
                <a:lnTo>
                  <a:pt x="1281760" y="2393717"/>
                </a:lnTo>
                <a:lnTo>
                  <a:pt x="1281760" y="2393718"/>
                </a:lnTo>
                <a:lnTo>
                  <a:pt x="1195604" y="2386128"/>
                </a:lnTo>
                <a:cubicBezTo>
                  <a:pt x="1107173" y="2369712"/>
                  <a:pt x="1022529" y="2327620"/>
                  <a:pt x="953620" y="2259762"/>
                </a:cubicBezTo>
                <a:lnTo>
                  <a:pt x="79452" y="1398930"/>
                </a:lnTo>
                <a:cubicBezTo>
                  <a:pt x="-25342" y="1295735"/>
                  <a:pt x="-26638" y="1127125"/>
                  <a:pt x="76559" y="1022332"/>
                </a:cubicBezTo>
                <a:lnTo>
                  <a:pt x="946117" y="139305"/>
                </a:lnTo>
                <a:cubicBezTo>
                  <a:pt x="1036595" y="47426"/>
                  <a:pt x="1155745" y="919"/>
                  <a:pt x="1275249"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endParaRPr lang="en-IN" dirty="0"/>
          </a:p>
        </p:txBody>
      </p:sp>
      <p:sp>
        <p:nvSpPr>
          <p:cNvPr id="15" name="Picture Placeholder 18"/>
          <p:cNvSpPr>
            <a:spLocks noGrp="1"/>
          </p:cNvSpPr>
          <p:nvPr>
            <p:ph type="pic" sz="quarter" idx="15"/>
          </p:nvPr>
        </p:nvSpPr>
        <p:spPr>
          <a:xfrm>
            <a:off x="2740448" y="1503643"/>
            <a:ext cx="2299043" cy="2393990"/>
          </a:xfrm>
          <a:custGeom>
            <a:avLst/>
            <a:gdLst>
              <a:gd name="connsiteX0" fmla="*/ 1275249 w 2299043"/>
              <a:gd name="connsiteY0" fmla="*/ 0 h 2393990"/>
              <a:gd name="connsiteX1" fmla="*/ 1281760 w 2299043"/>
              <a:gd name="connsiteY1" fmla="*/ 574 h 2393990"/>
              <a:gd name="connsiteX2" fmla="*/ 1281760 w 2299043"/>
              <a:gd name="connsiteY2" fmla="*/ 573 h 2393990"/>
              <a:gd name="connsiteX3" fmla="*/ 1364499 w 2299043"/>
              <a:gd name="connsiteY3" fmla="*/ 7862 h 2393990"/>
              <a:gd name="connsiteX4" fmla="*/ 1606482 w 2299043"/>
              <a:gd name="connsiteY4" fmla="*/ 134229 h 2393990"/>
              <a:gd name="connsiteX5" fmla="*/ 2299043 w 2299043"/>
              <a:gd name="connsiteY5" fmla="*/ 816225 h 2393990"/>
              <a:gd name="connsiteX6" fmla="*/ 2096080 w 2299043"/>
              <a:gd name="connsiteY6" fmla="*/ 1022332 h 2393990"/>
              <a:gd name="connsiteX7" fmla="*/ 2098974 w 2299043"/>
              <a:gd name="connsiteY7" fmla="*/ 1398930 h 2393990"/>
              <a:gd name="connsiteX8" fmla="*/ 2280581 w 2299043"/>
              <a:gd name="connsiteY8" fmla="*/ 1577767 h 2393990"/>
              <a:gd name="connsiteX9" fmla="*/ 1613986 w 2299043"/>
              <a:gd name="connsiteY9" fmla="*/ 2254686 h 2393990"/>
              <a:gd name="connsiteX10" fmla="*/ 1284854 w 2299043"/>
              <a:gd name="connsiteY10" fmla="*/ 2393990 h 2393990"/>
              <a:gd name="connsiteX11" fmla="*/ 1281760 w 2299043"/>
              <a:gd name="connsiteY11" fmla="*/ 2393717 h 2393990"/>
              <a:gd name="connsiteX12" fmla="*/ 1281760 w 2299043"/>
              <a:gd name="connsiteY12" fmla="*/ 2393718 h 2393990"/>
              <a:gd name="connsiteX13" fmla="*/ 1195604 w 2299043"/>
              <a:gd name="connsiteY13" fmla="*/ 2386128 h 2393990"/>
              <a:gd name="connsiteX14" fmla="*/ 953620 w 2299043"/>
              <a:gd name="connsiteY14" fmla="*/ 2259762 h 2393990"/>
              <a:gd name="connsiteX15" fmla="*/ 79452 w 2299043"/>
              <a:gd name="connsiteY15" fmla="*/ 1398930 h 2393990"/>
              <a:gd name="connsiteX16" fmla="*/ 76559 w 2299043"/>
              <a:gd name="connsiteY16" fmla="*/ 1022332 h 2393990"/>
              <a:gd name="connsiteX17" fmla="*/ 946117 w 2299043"/>
              <a:gd name="connsiteY17" fmla="*/ 139305 h 2393990"/>
              <a:gd name="connsiteX18" fmla="*/ 1275249 w 2299043"/>
              <a:gd name="connsiteY18" fmla="*/ 0 h 239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043" h="2393990">
                <a:moveTo>
                  <a:pt x="1275249" y="0"/>
                </a:moveTo>
                <a:lnTo>
                  <a:pt x="1281760" y="574"/>
                </a:lnTo>
                <a:lnTo>
                  <a:pt x="1281760" y="573"/>
                </a:lnTo>
                <a:lnTo>
                  <a:pt x="1364499" y="7862"/>
                </a:lnTo>
                <a:cubicBezTo>
                  <a:pt x="1452930" y="24279"/>
                  <a:pt x="1537574" y="66371"/>
                  <a:pt x="1606482" y="134229"/>
                </a:cubicBezTo>
                <a:lnTo>
                  <a:pt x="2299043" y="816225"/>
                </a:lnTo>
                <a:lnTo>
                  <a:pt x="2096080" y="1022332"/>
                </a:lnTo>
                <a:cubicBezTo>
                  <a:pt x="1992884" y="1127125"/>
                  <a:pt x="1994180" y="1295735"/>
                  <a:pt x="2098974" y="1398930"/>
                </a:cubicBezTo>
                <a:lnTo>
                  <a:pt x="2280581" y="1577767"/>
                </a:lnTo>
                <a:lnTo>
                  <a:pt x="1613986" y="2254686"/>
                </a:lnTo>
                <a:cubicBezTo>
                  <a:pt x="1523509" y="2346564"/>
                  <a:pt x="1404356" y="2393072"/>
                  <a:pt x="1284854" y="2393990"/>
                </a:cubicBezTo>
                <a:lnTo>
                  <a:pt x="1281760" y="2393717"/>
                </a:lnTo>
                <a:lnTo>
                  <a:pt x="1281760" y="2393718"/>
                </a:lnTo>
                <a:lnTo>
                  <a:pt x="1195604" y="2386128"/>
                </a:lnTo>
                <a:cubicBezTo>
                  <a:pt x="1107173" y="2369712"/>
                  <a:pt x="1022529" y="2327620"/>
                  <a:pt x="953620" y="2259762"/>
                </a:cubicBezTo>
                <a:lnTo>
                  <a:pt x="79452" y="1398930"/>
                </a:lnTo>
                <a:cubicBezTo>
                  <a:pt x="-25342" y="1295735"/>
                  <a:pt x="-26638" y="1127125"/>
                  <a:pt x="76559" y="1022332"/>
                </a:cubicBezTo>
                <a:lnTo>
                  <a:pt x="946117" y="139305"/>
                </a:lnTo>
                <a:cubicBezTo>
                  <a:pt x="1036595" y="47426"/>
                  <a:pt x="1155745" y="919"/>
                  <a:pt x="1275249"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endParaRPr lang="en-IN" dirty="0"/>
          </a:p>
        </p:txBody>
      </p:sp>
      <p:sp>
        <p:nvSpPr>
          <p:cNvPr id="19" name="Picture Placeholder 19"/>
          <p:cNvSpPr>
            <a:spLocks noGrp="1"/>
          </p:cNvSpPr>
          <p:nvPr>
            <p:ph type="pic" sz="quarter" idx="16"/>
          </p:nvPr>
        </p:nvSpPr>
        <p:spPr>
          <a:xfrm>
            <a:off x="4820912" y="1503643"/>
            <a:ext cx="2299043" cy="2393990"/>
          </a:xfrm>
          <a:custGeom>
            <a:avLst/>
            <a:gdLst>
              <a:gd name="connsiteX0" fmla="*/ 1275249 w 2299043"/>
              <a:gd name="connsiteY0" fmla="*/ 0 h 2393990"/>
              <a:gd name="connsiteX1" fmla="*/ 1281760 w 2299043"/>
              <a:gd name="connsiteY1" fmla="*/ 574 h 2393990"/>
              <a:gd name="connsiteX2" fmla="*/ 1281760 w 2299043"/>
              <a:gd name="connsiteY2" fmla="*/ 573 h 2393990"/>
              <a:gd name="connsiteX3" fmla="*/ 1364499 w 2299043"/>
              <a:gd name="connsiteY3" fmla="*/ 7862 h 2393990"/>
              <a:gd name="connsiteX4" fmla="*/ 1606482 w 2299043"/>
              <a:gd name="connsiteY4" fmla="*/ 134229 h 2393990"/>
              <a:gd name="connsiteX5" fmla="*/ 2299043 w 2299043"/>
              <a:gd name="connsiteY5" fmla="*/ 816225 h 2393990"/>
              <a:gd name="connsiteX6" fmla="*/ 2096080 w 2299043"/>
              <a:gd name="connsiteY6" fmla="*/ 1022332 h 2393990"/>
              <a:gd name="connsiteX7" fmla="*/ 2098974 w 2299043"/>
              <a:gd name="connsiteY7" fmla="*/ 1398930 h 2393990"/>
              <a:gd name="connsiteX8" fmla="*/ 2280581 w 2299043"/>
              <a:gd name="connsiteY8" fmla="*/ 1577767 h 2393990"/>
              <a:gd name="connsiteX9" fmla="*/ 1613986 w 2299043"/>
              <a:gd name="connsiteY9" fmla="*/ 2254686 h 2393990"/>
              <a:gd name="connsiteX10" fmla="*/ 1284854 w 2299043"/>
              <a:gd name="connsiteY10" fmla="*/ 2393990 h 2393990"/>
              <a:gd name="connsiteX11" fmla="*/ 1281760 w 2299043"/>
              <a:gd name="connsiteY11" fmla="*/ 2393717 h 2393990"/>
              <a:gd name="connsiteX12" fmla="*/ 1281760 w 2299043"/>
              <a:gd name="connsiteY12" fmla="*/ 2393718 h 2393990"/>
              <a:gd name="connsiteX13" fmla="*/ 1195604 w 2299043"/>
              <a:gd name="connsiteY13" fmla="*/ 2386128 h 2393990"/>
              <a:gd name="connsiteX14" fmla="*/ 953620 w 2299043"/>
              <a:gd name="connsiteY14" fmla="*/ 2259762 h 2393990"/>
              <a:gd name="connsiteX15" fmla="*/ 79452 w 2299043"/>
              <a:gd name="connsiteY15" fmla="*/ 1398930 h 2393990"/>
              <a:gd name="connsiteX16" fmla="*/ 76559 w 2299043"/>
              <a:gd name="connsiteY16" fmla="*/ 1022332 h 2393990"/>
              <a:gd name="connsiteX17" fmla="*/ 946117 w 2299043"/>
              <a:gd name="connsiteY17" fmla="*/ 139305 h 2393990"/>
              <a:gd name="connsiteX18" fmla="*/ 1275249 w 2299043"/>
              <a:gd name="connsiteY18" fmla="*/ 0 h 239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043" h="2393990">
                <a:moveTo>
                  <a:pt x="1275249" y="0"/>
                </a:moveTo>
                <a:lnTo>
                  <a:pt x="1281760" y="574"/>
                </a:lnTo>
                <a:lnTo>
                  <a:pt x="1281760" y="573"/>
                </a:lnTo>
                <a:lnTo>
                  <a:pt x="1364499" y="7862"/>
                </a:lnTo>
                <a:cubicBezTo>
                  <a:pt x="1452930" y="24279"/>
                  <a:pt x="1537574" y="66371"/>
                  <a:pt x="1606482" y="134229"/>
                </a:cubicBezTo>
                <a:lnTo>
                  <a:pt x="2299043" y="816225"/>
                </a:lnTo>
                <a:lnTo>
                  <a:pt x="2096080" y="1022332"/>
                </a:lnTo>
                <a:cubicBezTo>
                  <a:pt x="1992884" y="1127125"/>
                  <a:pt x="1994180" y="1295735"/>
                  <a:pt x="2098974" y="1398930"/>
                </a:cubicBezTo>
                <a:lnTo>
                  <a:pt x="2280581" y="1577767"/>
                </a:lnTo>
                <a:lnTo>
                  <a:pt x="1613986" y="2254686"/>
                </a:lnTo>
                <a:cubicBezTo>
                  <a:pt x="1523509" y="2346564"/>
                  <a:pt x="1404356" y="2393072"/>
                  <a:pt x="1284854" y="2393990"/>
                </a:cubicBezTo>
                <a:lnTo>
                  <a:pt x="1281760" y="2393717"/>
                </a:lnTo>
                <a:lnTo>
                  <a:pt x="1281760" y="2393718"/>
                </a:lnTo>
                <a:lnTo>
                  <a:pt x="1195604" y="2386128"/>
                </a:lnTo>
                <a:cubicBezTo>
                  <a:pt x="1107173" y="2369712"/>
                  <a:pt x="1022529" y="2327620"/>
                  <a:pt x="953620" y="2259762"/>
                </a:cubicBezTo>
                <a:lnTo>
                  <a:pt x="79452" y="1398930"/>
                </a:lnTo>
                <a:cubicBezTo>
                  <a:pt x="-25342" y="1295735"/>
                  <a:pt x="-26638" y="1127125"/>
                  <a:pt x="76559" y="1022332"/>
                </a:cubicBezTo>
                <a:lnTo>
                  <a:pt x="946117" y="139305"/>
                </a:lnTo>
                <a:cubicBezTo>
                  <a:pt x="1036595" y="47426"/>
                  <a:pt x="1155745" y="919"/>
                  <a:pt x="1275249"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endParaRPr lang="en-IN" dirty="0"/>
          </a:p>
        </p:txBody>
      </p:sp>
      <p:sp>
        <p:nvSpPr>
          <p:cNvPr id="20" name="Picture Placeholder 20"/>
          <p:cNvSpPr>
            <a:spLocks noGrp="1"/>
          </p:cNvSpPr>
          <p:nvPr>
            <p:ph type="pic" sz="quarter" idx="17"/>
          </p:nvPr>
        </p:nvSpPr>
        <p:spPr>
          <a:xfrm>
            <a:off x="6901376" y="1503643"/>
            <a:ext cx="2299043" cy="2393990"/>
          </a:xfrm>
          <a:custGeom>
            <a:avLst/>
            <a:gdLst>
              <a:gd name="connsiteX0" fmla="*/ 1275249 w 2299043"/>
              <a:gd name="connsiteY0" fmla="*/ 0 h 2393990"/>
              <a:gd name="connsiteX1" fmla="*/ 1281760 w 2299043"/>
              <a:gd name="connsiteY1" fmla="*/ 574 h 2393990"/>
              <a:gd name="connsiteX2" fmla="*/ 1281760 w 2299043"/>
              <a:gd name="connsiteY2" fmla="*/ 573 h 2393990"/>
              <a:gd name="connsiteX3" fmla="*/ 1364499 w 2299043"/>
              <a:gd name="connsiteY3" fmla="*/ 7862 h 2393990"/>
              <a:gd name="connsiteX4" fmla="*/ 1606482 w 2299043"/>
              <a:gd name="connsiteY4" fmla="*/ 134229 h 2393990"/>
              <a:gd name="connsiteX5" fmla="*/ 2299043 w 2299043"/>
              <a:gd name="connsiteY5" fmla="*/ 816225 h 2393990"/>
              <a:gd name="connsiteX6" fmla="*/ 2096080 w 2299043"/>
              <a:gd name="connsiteY6" fmla="*/ 1022332 h 2393990"/>
              <a:gd name="connsiteX7" fmla="*/ 2098974 w 2299043"/>
              <a:gd name="connsiteY7" fmla="*/ 1398930 h 2393990"/>
              <a:gd name="connsiteX8" fmla="*/ 2280581 w 2299043"/>
              <a:gd name="connsiteY8" fmla="*/ 1577767 h 2393990"/>
              <a:gd name="connsiteX9" fmla="*/ 1613986 w 2299043"/>
              <a:gd name="connsiteY9" fmla="*/ 2254686 h 2393990"/>
              <a:gd name="connsiteX10" fmla="*/ 1284854 w 2299043"/>
              <a:gd name="connsiteY10" fmla="*/ 2393990 h 2393990"/>
              <a:gd name="connsiteX11" fmla="*/ 1281760 w 2299043"/>
              <a:gd name="connsiteY11" fmla="*/ 2393717 h 2393990"/>
              <a:gd name="connsiteX12" fmla="*/ 1281760 w 2299043"/>
              <a:gd name="connsiteY12" fmla="*/ 2393718 h 2393990"/>
              <a:gd name="connsiteX13" fmla="*/ 1195604 w 2299043"/>
              <a:gd name="connsiteY13" fmla="*/ 2386128 h 2393990"/>
              <a:gd name="connsiteX14" fmla="*/ 953620 w 2299043"/>
              <a:gd name="connsiteY14" fmla="*/ 2259762 h 2393990"/>
              <a:gd name="connsiteX15" fmla="*/ 79452 w 2299043"/>
              <a:gd name="connsiteY15" fmla="*/ 1398930 h 2393990"/>
              <a:gd name="connsiteX16" fmla="*/ 76559 w 2299043"/>
              <a:gd name="connsiteY16" fmla="*/ 1022332 h 2393990"/>
              <a:gd name="connsiteX17" fmla="*/ 946117 w 2299043"/>
              <a:gd name="connsiteY17" fmla="*/ 139305 h 2393990"/>
              <a:gd name="connsiteX18" fmla="*/ 1275249 w 2299043"/>
              <a:gd name="connsiteY18" fmla="*/ 0 h 239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043" h="2393990">
                <a:moveTo>
                  <a:pt x="1275249" y="0"/>
                </a:moveTo>
                <a:lnTo>
                  <a:pt x="1281760" y="574"/>
                </a:lnTo>
                <a:lnTo>
                  <a:pt x="1281760" y="573"/>
                </a:lnTo>
                <a:lnTo>
                  <a:pt x="1364499" y="7862"/>
                </a:lnTo>
                <a:cubicBezTo>
                  <a:pt x="1452930" y="24279"/>
                  <a:pt x="1537574" y="66371"/>
                  <a:pt x="1606482" y="134229"/>
                </a:cubicBezTo>
                <a:lnTo>
                  <a:pt x="2299043" y="816225"/>
                </a:lnTo>
                <a:lnTo>
                  <a:pt x="2096080" y="1022332"/>
                </a:lnTo>
                <a:cubicBezTo>
                  <a:pt x="1992884" y="1127125"/>
                  <a:pt x="1994180" y="1295735"/>
                  <a:pt x="2098974" y="1398930"/>
                </a:cubicBezTo>
                <a:lnTo>
                  <a:pt x="2280581" y="1577767"/>
                </a:lnTo>
                <a:lnTo>
                  <a:pt x="1613986" y="2254686"/>
                </a:lnTo>
                <a:cubicBezTo>
                  <a:pt x="1523509" y="2346564"/>
                  <a:pt x="1404356" y="2393072"/>
                  <a:pt x="1284854" y="2393990"/>
                </a:cubicBezTo>
                <a:lnTo>
                  <a:pt x="1281760" y="2393717"/>
                </a:lnTo>
                <a:lnTo>
                  <a:pt x="1281760" y="2393718"/>
                </a:lnTo>
                <a:lnTo>
                  <a:pt x="1195604" y="2386128"/>
                </a:lnTo>
                <a:cubicBezTo>
                  <a:pt x="1107173" y="2369712"/>
                  <a:pt x="1022529" y="2327620"/>
                  <a:pt x="953620" y="2259762"/>
                </a:cubicBezTo>
                <a:lnTo>
                  <a:pt x="79452" y="1398930"/>
                </a:lnTo>
                <a:cubicBezTo>
                  <a:pt x="-25342" y="1295735"/>
                  <a:pt x="-26638" y="1127125"/>
                  <a:pt x="76559" y="1022332"/>
                </a:cubicBezTo>
                <a:lnTo>
                  <a:pt x="946117" y="139305"/>
                </a:lnTo>
                <a:cubicBezTo>
                  <a:pt x="1036595" y="47426"/>
                  <a:pt x="1155745" y="919"/>
                  <a:pt x="1275249"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endParaRPr lang="en-IN" dirty="0"/>
          </a:p>
        </p:txBody>
      </p:sp>
      <p:sp>
        <p:nvSpPr>
          <p:cNvPr id="21" name="Picture Placeholder 23"/>
          <p:cNvSpPr>
            <a:spLocks noGrp="1"/>
          </p:cNvSpPr>
          <p:nvPr>
            <p:ph type="pic" sz="quarter" idx="20"/>
          </p:nvPr>
        </p:nvSpPr>
        <p:spPr>
          <a:xfrm>
            <a:off x="5855792" y="3321463"/>
            <a:ext cx="2299043" cy="2393990"/>
          </a:xfrm>
          <a:custGeom>
            <a:avLst/>
            <a:gdLst>
              <a:gd name="connsiteX0" fmla="*/ 1275249 w 2299043"/>
              <a:gd name="connsiteY0" fmla="*/ 0 h 2393990"/>
              <a:gd name="connsiteX1" fmla="*/ 1281760 w 2299043"/>
              <a:gd name="connsiteY1" fmla="*/ 574 h 2393990"/>
              <a:gd name="connsiteX2" fmla="*/ 1281760 w 2299043"/>
              <a:gd name="connsiteY2" fmla="*/ 573 h 2393990"/>
              <a:gd name="connsiteX3" fmla="*/ 1364499 w 2299043"/>
              <a:gd name="connsiteY3" fmla="*/ 7862 h 2393990"/>
              <a:gd name="connsiteX4" fmla="*/ 1606482 w 2299043"/>
              <a:gd name="connsiteY4" fmla="*/ 134229 h 2393990"/>
              <a:gd name="connsiteX5" fmla="*/ 2299043 w 2299043"/>
              <a:gd name="connsiteY5" fmla="*/ 816225 h 2393990"/>
              <a:gd name="connsiteX6" fmla="*/ 2096080 w 2299043"/>
              <a:gd name="connsiteY6" fmla="*/ 1022332 h 2393990"/>
              <a:gd name="connsiteX7" fmla="*/ 2098974 w 2299043"/>
              <a:gd name="connsiteY7" fmla="*/ 1398930 h 2393990"/>
              <a:gd name="connsiteX8" fmla="*/ 2280581 w 2299043"/>
              <a:gd name="connsiteY8" fmla="*/ 1577767 h 2393990"/>
              <a:gd name="connsiteX9" fmla="*/ 1613986 w 2299043"/>
              <a:gd name="connsiteY9" fmla="*/ 2254686 h 2393990"/>
              <a:gd name="connsiteX10" fmla="*/ 1284854 w 2299043"/>
              <a:gd name="connsiteY10" fmla="*/ 2393990 h 2393990"/>
              <a:gd name="connsiteX11" fmla="*/ 1281760 w 2299043"/>
              <a:gd name="connsiteY11" fmla="*/ 2393717 h 2393990"/>
              <a:gd name="connsiteX12" fmla="*/ 1281760 w 2299043"/>
              <a:gd name="connsiteY12" fmla="*/ 2393718 h 2393990"/>
              <a:gd name="connsiteX13" fmla="*/ 1195604 w 2299043"/>
              <a:gd name="connsiteY13" fmla="*/ 2386128 h 2393990"/>
              <a:gd name="connsiteX14" fmla="*/ 953620 w 2299043"/>
              <a:gd name="connsiteY14" fmla="*/ 2259762 h 2393990"/>
              <a:gd name="connsiteX15" fmla="*/ 79452 w 2299043"/>
              <a:gd name="connsiteY15" fmla="*/ 1398930 h 2393990"/>
              <a:gd name="connsiteX16" fmla="*/ 76559 w 2299043"/>
              <a:gd name="connsiteY16" fmla="*/ 1022332 h 2393990"/>
              <a:gd name="connsiteX17" fmla="*/ 946117 w 2299043"/>
              <a:gd name="connsiteY17" fmla="*/ 139305 h 2393990"/>
              <a:gd name="connsiteX18" fmla="*/ 1275249 w 2299043"/>
              <a:gd name="connsiteY18" fmla="*/ 0 h 239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043" h="2393990">
                <a:moveTo>
                  <a:pt x="1275249" y="0"/>
                </a:moveTo>
                <a:lnTo>
                  <a:pt x="1281760" y="574"/>
                </a:lnTo>
                <a:lnTo>
                  <a:pt x="1281760" y="573"/>
                </a:lnTo>
                <a:lnTo>
                  <a:pt x="1364499" y="7862"/>
                </a:lnTo>
                <a:cubicBezTo>
                  <a:pt x="1452930" y="24279"/>
                  <a:pt x="1537574" y="66371"/>
                  <a:pt x="1606482" y="134229"/>
                </a:cubicBezTo>
                <a:lnTo>
                  <a:pt x="2299043" y="816225"/>
                </a:lnTo>
                <a:lnTo>
                  <a:pt x="2096080" y="1022332"/>
                </a:lnTo>
                <a:cubicBezTo>
                  <a:pt x="1992884" y="1127125"/>
                  <a:pt x="1994180" y="1295735"/>
                  <a:pt x="2098974" y="1398930"/>
                </a:cubicBezTo>
                <a:lnTo>
                  <a:pt x="2280581" y="1577767"/>
                </a:lnTo>
                <a:lnTo>
                  <a:pt x="1613986" y="2254686"/>
                </a:lnTo>
                <a:cubicBezTo>
                  <a:pt x="1523509" y="2346564"/>
                  <a:pt x="1404356" y="2393072"/>
                  <a:pt x="1284854" y="2393990"/>
                </a:cubicBezTo>
                <a:lnTo>
                  <a:pt x="1281760" y="2393717"/>
                </a:lnTo>
                <a:lnTo>
                  <a:pt x="1281760" y="2393718"/>
                </a:lnTo>
                <a:lnTo>
                  <a:pt x="1195604" y="2386128"/>
                </a:lnTo>
                <a:cubicBezTo>
                  <a:pt x="1107173" y="2369712"/>
                  <a:pt x="1022529" y="2327620"/>
                  <a:pt x="953620" y="2259762"/>
                </a:cubicBezTo>
                <a:lnTo>
                  <a:pt x="79452" y="1398930"/>
                </a:lnTo>
                <a:cubicBezTo>
                  <a:pt x="-25342" y="1295735"/>
                  <a:pt x="-26638" y="1127125"/>
                  <a:pt x="76559" y="1022332"/>
                </a:cubicBezTo>
                <a:lnTo>
                  <a:pt x="946117" y="139305"/>
                </a:lnTo>
                <a:cubicBezTo>
                  <a:pt x="1036595" y="47426"/>
                  <a:pt x="1155745" y="919"/>
                  <a:pt x="1275249"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endParaRPr lang="en-IN" dirty="0"/>
          </a:p>
        </p:txBody>
      </p:sp>
      <p:sp>
        <p:nvSpPr>
          <p:cNvPr id="22" name="Picture Placeholder 24"/>
          <p:cNvSpPr>
            <a:spLocks noGrp="1"/>
          </p:cNvSpPr>
          <p:nvPr>
            <p:ph type="pic" sz="quarter" idx="21"/>
          </p:nvPr>
        </p:nvSpPr>
        <p:spPr>
          <a:xfrm>
            <a:off x="3779438" y="3321463"/>
            <a:ext cx="2299043" cy="2393990"/>
          </a:xfrm>
          <a:custGeom>
            <a:avLst/>
            <a:gdLst>
              <a:gd name="connsiteX0" fmla="*/ 1275249 w 2299043"/>
              <a:gd name="connsiteY0" fmla="*/ 0 h 2393990"/>
              <a:gd name="connsiteX1" fmla="*/ 1281760 w 2299043"/>
              <a:gd name="connsiteY1" fmla="*/ 574 h 2393990"/>
              <a:gd name="connsiteX2" fmla="*/ 1281760 w 2299043"/>
              <a:gd name="connsiteY2" fmla="*/ 573 h 2393990"/>
              <a:gd name="connsiteX3" fmla="*/ 1364499 w 2299043"/>
              <a:gd name="connsiteY3" fmla="*/ 7862 h 2393990"/>
              <a:gd name="connsiteX4" fmla="*/ 1606482 w 2299043"/>
              <a:gd name="connsiteY4" fmla="*/ 134229 h 2393990"/>
              <a:gd name="connsiteX5" fmla="*/ 2299043 w 2299043"/>
              <a:gd name="connsiteY5" fmla="*/ 816225 h 2393990"/>
              <a:gd name="connsiteX6" fmla="*/ 2096080 w 2299043"/>
              <a:gd name="connsiteY6" fmla="*/ 1022332 h 2393990"/>
              <a:gd name="connsiteX7" fmla="*/ 2098974 w 2299043"/>
              <a:gd name="connsiteY7" fmla="*/ 1398930 h 2393990"/>
              <a:gd name="connsiteX8" fmla="*/ 2280581 w 2299043"/>
              <a:gd name="connsiteY8" fmla="*/ 1577767 h 2393990"/>
              <a:gd name="connsiteX9" fmla="*/ 1613986 w 2299043"/>
              <a:gd name="connsiteY9" fmla="*/ 2254686 h 2393990"/>
              <a:gd name="connsiteX10" fmla="*/ 1284854 w 2299043"/>
              <a:gd name="connsiteY10" fmla="*/ 2393990 h 2393990"/>
              <a:gd name="connsiteX11" fmla="*/ 1281760 w 2299043"/>
              <a:gd name="connsiteY11" fmla="*/ 2393717 h 2393990"/>
              <a:gd name="connsiteX12" fmla="*/ 1281760 w 2299043"/>
              <a:gd name="connsiteY12" fmla="*/ 2393718 h 2393990"/>
              <a:gd name="connsiteX13" fmla="*/ 1195604 w 2299043"/>
              <a:gd name="connsiteY13" fmla="*/ 2386128 h 2393990"/>
              <a:gd name="connsiteX14" fmla="*/ 953620 w 2299043"/>
              <a:gd name="connsiteY14" fmla="*/ 2259762 h 2393990"/>
              <a:gd name="connsiteX15" fmla="*/ 79452 w 2299043"/>
              <a:gd name="connsiteY15" fmla="*/ 1398930 h 2393990"/>
              <a:gd name="connsiteX16" fmla="*/ 76559 w 2299043"/>
              <a:gd name="connsiteY16" fmla="*/ 1022332 h 2393990"/>
              <a:gd name="connsiteX17" fmla="*/ 946117 w 2299043"/>
              <a:gd name="connsiteY17" fmla="*/ 139305 h 2393990"/>
              <a:gd name="connsiteX18" fmla="*/ 1275249 w 2299043"/>
              <a:gd name="connsiteY18" fmla="*/ 0 h 239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043" h="2393990">
                <a:moveTo>
                  <a:pt x="1275249" y="0"/>
                </a:moveTo>
                <a:lnTo>
                  <a:pt x="1281760" y="574"/>
                </a:lnTo>
                <a:lnTo>
                  <a:pt x="1281760" y="573"/>
                </a:lnTo>
                <a:lnTo>
                  <a:pt x="1364499" y="7862"/>
                </a:lnTo>
                <a:cubicBezTo>
                  <a:pt x="1452930" y="24279"/>
                  <a:pt x="1537574" y="66371"/>
                  <a:pt x="1606482" y="134229"/>
                </a:cubicBezTo>
                <a:lnTo>
                  <a:pt x="2299043" y="816225"/>
                </a:lnTo>
                <a:lnTo>
                  <a:pt x="2096080" y="1022332"/>
                </a:lnTo>
                <a:cubicBezTo>
                  <a:pt x="1992884" y="1127125"/>
                  <a:pt x="1994180" y="1295735"/>
                  <a:pt x="2098974" y="1398930"/>
                </a:cubicBezTo>
                <a:lnTo>
                  <a:pt x="2280581" y="1577767"/>
                </a:lnTo>
                <a:lnTo>
                  <a:pt x="1613986" y="2254686"/>
                </a:lnTo>
                <a:cubicBezTo>
                  <a:pt x="1523509" y="2346564"/>
                  <a:pt x="1404356" y="2393072"/>
                  <a:pt x="1284854" y="2393990"/>
                </a:cubicBezTo>
                <a:lnTo>
                  <a:pt x="1281760" y="2393717"/>
                </a:lnTo>
                <a:lnTo>
                  <a:pt x="1281760" y="2393718"/>
                </a:lnTo>
                <a:lnTo>
                  <a:pt x="1195604" y="2386128"/>
                </a:lnTo>
                <a:cubicBezTo>
                  <a:pt x="1107173" y="2369712"/>
                  <a:pt x="1022529" y="2327620"/>
                  <a:pt x="953620" y="2259762"/>
                </a:cubicBezTo>
                <a:lnTo>
                  <a:pt x="79452" y="1398930"/>
                </a:lnTo>
                <a:cubicBezTo>
                  <a:pt x="-25342" y="1295735"/>
                  <a:pt x="-26638" y="1127125"/>
                  <a:pt x="76559" y="1022332"/>
                </a:cubicBezTo>
                <a:lnTo>
                  <a:pt x="946117" y="139305"/>
                </a:lnTo>
                <a:cubicBezTo>
                  <a:pt x="1036595" y="47426"/>
                  <a:pt x="1155745" y="919"/>
                  <a:pt x="1275249"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endParaRPr lang="en-IN" dirty="0"/>
          </a:p>
        </p:txBody>
      </p:sp>
      <p:sp>
        <p:nvSpPr>
          <p:cNvPr id="23" name="Picture Placeholder 25"/>
          <p:cNvSpPr>
            <a:spLocks noGrp="1"/>
          </p:cNvSpPr>
          <p:nvPr>
            <p:ph type="pic" sz="quarter" idx="22"/>
          </p:nvPr>
        </p:nvSpPr>
        <p:spPr>
          <a:xfrm>
            <a:off x="1703084" y="3321463"/>
            <a:ext cx="2299043" cy="2393990"/>
          </a:xfrm>
          <a:custGeom>
            <a:avLst/>
            <a:gdLst>
              <a:gd name="connsiteX0" fmla="*/ 1275249 w 2299043"/>
              <a:gd name="connsiteY0" fmla="*/ 0 h 2393990"/>
              <a:gd name="connsiteX1" fmla="*/ 1281760 w 2299043"/>
              <a:gd name="connsiteY1" fmla="*/ 574 h 2393990"/>
              <a:gd name="connsiteX2" fmla="*/ 1281760 w 2299043"/>
              <a:gd name="connsiteY2" fmla="*/ 573 h 2393990"/>
              <a:gd name="connsiteX3" fmla="*/ 1364499 w 2299043"/>
              <a:gd name="connsiteY3" fmla="*/ 7862 h 2393990"/>
              <a:gd name="connsiteX4" fmla="*/ 1606482 w 2299043"/>
              <a:gd name="connsiteY4" fmla="*/ 134229 h 2393990"/>
              <a:gd name="connsiteX5" fmla="*/ 2299043 w 2299043"/>
              <a:gd name="connsiteY5" fmla="*/ 816225 h 2393990"/>
              <a:gd name="connsiteX6" fmla="*/ 2096080 w 2299043"/>
              <a:gd name="connsiteY6" fmla="*/ 1022332 h 2393990"/>
              <a:gd name="connsiteX7" fmla="*/ 2098974 w 2299043"/>
              <a:gd name="connsiteY7" fmla="*/ 1398930 h 2393990"/>
              <a:gd name="connsiteX8" fmla="*/ 2280581 w 2299043"/>
              <a:gd name="connsiteY8" fmla="*/ 1577767 h 2393990"/>
              <a:gd name="connsiteX9" fmla="*/ 1613986 w 2299043"/>
              <a:gd name="connsiteY9" fmla="*/ 2254686 h 2393990"/>
              <a:gd name="connsiteX10" fmla="*/ 1284854 w 2299043"/>
              <a:gd name="connsiteY10" fmla="*/ 2393990 h 2393990"/>
              <a:gd name="connsiteX11" fmla="*/ 1281760 w 2299043"/>
              <a:gd name="connsiteY11" fmla="*/ 2393717 h 2393990"/>
              <a:gd name="connsiteX12" fmla="*/ 1281760 w 2299043"/>
              <a:gd name="connsiteY12" fmla="*/ 2393718 h 2393990"/>
              <a:gd name="connsiteX13" fmla="*/ 1195604 w 2299043"/>
              <a:gd name="connsiteY13" fmla="*/ 2386128 h 2393990"/>
              <a:gd name="connsiteX14" fmla="*/ 953620 w 2299043"/>
              <a:gd name="connsiteY14" fmla="*/ 2259762 h 2393990"/>
              <a:gd name="connsiteX15" fmla="*/ 79452 w 2299043"/>
              <a:gd name="connsiteY15" fmla="*/ 1398930 h 2393990"/>
              <a:gd name="connsiteX16" fmla="*/ 76559 w 2299043"/>
              <a:gd name="connsiteY16" fmla="*/ 1022332 h 2393990"/>
              <a:gd name="connsiteX17" fmla="*/ 946117 w 2299043"/>
              <a:gd name="connsiteY17" fmla="*/ 139305 h 2393990"/>
              <a:gd name="connsiteX18" fmla="*/ 1275249 w 2299043"/>
              <a:gd name="connsiteY18" fmla="*/ 0 h 239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043" h="2393990">
                <a:moveTo>
                  <a:pt x="1275249" y="0"/>
                </a:moveTo>
                <a:lnTo>
                  <a:pt x="1281760" y="574"/>
                </a:lnTo>
                <a:lnTo>
                  <a:pt x="1281760" y="573"/>
                </a:lnTo>
                <a:lnTo>
                  <a:pt x="1364499" y="7862"/>
                </a:lnTo>
                <a:cubicBezTo>
                  <a:pt x="1452930" y="24279"/>
                  <a:pt x="1537574" y="66371"/>
                  <a:pt x="1606482" y="134229"/>
                </a:cubicBezTo>
                <a:lnTo>
                  <a:pt x="2299043" y="816225"/>
                </a:lnTo>
                <a:lnTo>
                  <a:pt x="2096080" y="1022332"/>
                </a:lnTo>
                <a:cubicBezTo>
                  <a:pt x="1992884" y="1127125"/>
                  <a:pt x="1994180" y="1295735"/>
                  <a:pt x="2098974" y="1398930"/>
                </a:cubicBezTo>
                <a:lnTo>
                  <a:pt x="2280581" y="1577767"/>
                </a:lnTo>
                <a:lnTo>
                  <a:pt x="1613986" y="2254686"/>
                </a:lnTo>
                <a:cubicBezTo>
                  <a:pt x="1523509" y="2346564"/>
                  <a:pt x="1404356" y="2393072"/>
                  <a:pt x="1284854" y="2393990"/>
                </a:cubicBezTo>
                <a:lnTo>
                  <a:pt x="1281760" y="2393717"/>
                </a:lnTo>
                <a:lnTo>
                  <a:pt x="1281760" y="2393718"/>
                </a:lnTo>
                <a:lnTo>
                  <a:pt x="1195604" y="2386128"/>
                </a:lnTo>
                <a:cubicBezTo>
                  <a:pt x="1107173" y="2369712"/>
                  <a:pt x="1022529" y="2327620"/>
                  <a:pt x="953620" y="2259762"/>
                </a:cubicBezTo>
                <a:lnTo>
                  <a:pt x="79452" y="1398930"/>
                </a:lnTo>
                <a:cubicBezTo>
                  <a:pt x="-25342" y="1295735"/>
                  <a:pt x="-26638" y="1127125"/>
                  <a:pt x="76559" y="1022332"/>
                </a:cubicBezTo>
                <a:lnTo>
                  <a:pt x="946117" y="139305"/>
                </a:lnTo>
                <a:cubicBezTo>
                  <a:pt x="1036595" y="47426"/>
                  <a:pt x="1155745" y="919"/>
                  <a:pt x="1275249"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endParaRPr lang="en-IN" dirty="0"/>
          </a:p>
        </p:txBody>
      </p:sp>
      <p:sp>
        <p:nvSpPr>
          <p:cNvPr id="24" name="Picture Placeholder 30"/>
          <p:cNvSpPr>
            <a:spLocks noGrp="1"/>
          </p:cNvSpPr>
          <p:nvPr>
            <p:ph type="pic" sz="quarter" idx="25"/>
          </p:nvPr>
        </p:nvSpPr>
        <p:spPr>
          <a:xfrm>
            <a:off x="7932147" y="3321463"/>
            <a:ext cx="2560100" cy="2393990"/>
          </a:xfrm>
          <a:custGeom>
            <a:avLst/>
            <a:gdLst>
              <a:gd name="connsiteX0" fmla="*/ 1275249 w 2560100"/>
              <a:gd name="connsiteY0" fmla="*/ 0 h 2393990"/>
              <a:gd name="connsiteX1" fmla="*/ 1281760 w 2560100"/>
              <a:gd name="connsiteY1" fmla="*/ 575 h 2393990"/>
              <a:gd name="connsiteX2" fmla="*/ 1281760 w 2560100"/>
              <a:gd name="connsiteY2" fmla="*/ 573 h 2393990"/>
              <a:gd name="connsiteX3" fmla="*/ 1364499 w 2560100"/>
              <a:gd name="connsiteY3" fmla="*/ 7862 h 2393990"/>
              <a:gd name="connsiteX4" fmla="*/ 1606482 w 2560100"/>
              <a:gd name="connsiteY4" fmla="*/ 134229 h 2393990"/>
              <a:gd name="connsiteX5" fmla="*/ 2480649 w 2560100"/>
              <a:gd name="connsiteY5" fmla="*/ 995061 h 2393990"/>
              <a:gd name="connsiteX6" fmla="*/ 2483543 w 2560100"/>
              <a:gd name="connsiteY6" fmla="*/ 1371661 h 2393990"/>
              <a:gd name="connsiteX7" fmla="*/ 1613986 w 2560100"/>
              <a:gd name="connsiteY7" fmla="*/ 2254686 h 2393990"/>
              <a:gd name="connsiteX8" fmla="*/ 1284854 w 2560100"/>
              <a:gd name="connsiteY8" fmla="*/ 2393990 h 2393990"/>
              <a:gd name="connsiteX9" fmla="*/ 1281760 w 2560100"/>
              <a:gd name="connsiteY9" fmla="*/ 2393717 h 2393990"/>
              <a:gd name="connsiteX10" fmla="*/ 1281760 w 2560100"/>
              <a:gd name="connsiteY10" fmla="*/ 2393718 h 2393990"/>
              <a:gd name="connsiteX11" fmla="*/ 1195604 w 2560100"/>
              <a:gd name="connsiteY11" fmla="*/ 2386128 h 2393990"/>
              <a:gd name="connsiteX12" fmla="*/ 953620 w 2560100"/>
              <a:gd name="connsiteY12" fmla="*/ 2259762 h 2393990"/>
              <a:gd name="connsiteX13" fmla="*/ 79452 w 2560100"/>
              <a:gd name="connsiteY13" fmla="*/ 1398930 h 2393990"/>
              <a:gd name="connsiteX14" fmla="*/ 76559 w 2560100"/>
              <a:gd name="connsiteY14" fmla="*/ 1022332 h 2393990"/>
              <a:gd name="connsiteX15" fmla="*/ 946117 w 2560100"/>
              <a:gd name="connsiteY15" fmla="*/ 139305 h 2393990"/>
              <a:gd name="connsiteX16" fmla="*/ 1275249 w 2560100"/>
              <a:gd name="connsiteY16" fmla="*/ 0 h 239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0100" h="2393990">
                <a:moveTo>
                  <a:pt x="1275249" y="0"/>
                </a:moveTo>
                <a:lnTo>
                  <a:pt x="1281760" y="575"/>
                </a:lnTo>
                <a:lnTo>
                  <a:pt x="1281760" y="573"/>
                </a:lnTo>
                <a:lnTo>
                  <a:pt x="1364499" y="7862"/>
                </a:lnTo>
                <a:cubicBezTo>
                  <a:pt x="1452930" y="24279"/>
                  <a:pt x="1537574" y="66371"/>
                  <a:pt x="1606482" y="134229"/>
                </a:cubicBezTo>
                <a:lnTo>
                  <a:pt x="2480649" y="995061"/>
                </a:lnTo>
                <a:cubicBezTo>
                  <a:pt x="2585443" y="1098257"/>
                  <a:pt x="2586740" y="1266867"/>
                  <a:pt x="2483543" y="1371661"/>
                </a:cubicBezTo>
                <a:lnTo>
                  <a:pt x="1613986" y="2254686"/>
                </a:lnTo>
                <a:cubicBezTo>
                  <a:pt x="1523509" y="2346564"/>
                  <a:pt x="1404356" y="2393072"/>
                  <a:pt x="1284854" y="2393990"/>
                </a:cubicBezTo>
                <a:lnTo>
                  <a:pt x="1281760" y="2393717"/>
                </a:lnTo>
                <a:lnTo>
                  <a:pt x="1281760" y="2393718"/>
                </a:lnTo>
                <a:lnTo>
                  <a:pt x="1195604" y="2386128"/>
                </a:lnTo>
                <a:cubicBezTo>
                  <a:pt x="1107173" y="2369712"/>
                  <a:pt x="1022529" y="2327620"/>
                  <a:pt x="953620" y="2259762"/>
                </a:cubicBezTo>
                <a:lnTo>
                  <a:pt x="79452" y="1398930"/>
                </a:lnTo>
                <a:cubicBezTo>
                  <a:pt x="-25342" y="1295735"/>
                  <a:pt x="-26638" y="1127126"/>
                  <a:pt x="76559" y="1022332"/>
                </a:cubicBezTo>
                <a:lnTo>
                  <a:pt x="946117" y="139305"/>
                </a:lnTo>
                <a:cubicBezTo>
                  <a:pt x="1036595" y="47426"/>
                  <a:pt x="1155745" y="919"/>
                  <a:pt x="1275249"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endParaRPr lang="en-IN" dirty="0"/>
          </a:p>
        </p:txBody>
      </p:sp>
    </p:spTree>
    <p:extLst>
      <p:ext uri="{BB962C8B-B14F-4D97-AF65-F5344CB8AC3E}">
        <p14:creationId xmlns:p14="http://schemas.microsoft.com/office/powerpoint/2010/main" val="392421660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par>
                                    <p:cTn id="22" presetID="2" presetClass="entr" presetSubtype="2" accel="26000" fill="hold" grpId="0" nodeType="withEffect" nodePh="1" p14:presetBounceEnd="66000">
                                      <p:stCondLst>
                                        <p:cond delay="0"/>
                                      </p:stCondLst>
                                      <p:endCondLst>
                                        <p:cond evt="begin" delay="0">
                                          <p:tn val="22"/>
                                        </p:cond>
                                      </p:endCondLst>
                                      <p:childTnLst>
                                        <p:set>
                                          <p:cBhvr>
                                            <p:cTn id="23" dur="1" fill="hold">
                                              <p:stCondLst>
                                                <p:cond delay="0"/>
                                              </p:stCondLst>
                                            </p:cTn>
                                            <p:tgtEl>
                                              <p:spTgt spid="11"/>
                                            </p:tgtEl>
                                            <p:attrNameLst>
                                              <p:attrName>style.visibility</p:attrName>
                                            </p:attrNameLst>
                                          </p:cBhvr>
                                          <p:to>
                                            <p:strVal val="visible"/>
                                          </p:to>
                                        </p:set>
                                        <p:anim calcmode="lin" valueType="num" p14:bounceEnd="66000">
                                          <p:cBhvr additive="base">
                                            <p:cTn id="24" dur="10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25" dur="10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2" accel="26000" fill="hold" grpId="0" nodeType="withEffect" nodePh="1" p14:presetBounceEnd="66000">
                                      <p:stCondLst>
                                        <p:cond delay="0"/>
                                      </p:stCondLst>
                                      <p:endCondLst>
                                        <p:cond evt="begin" delay="0">
                                          <p:tn val="26"/>
                                        </p:cond>
                                      </p:endCondLst>
                                      <p:childTnLst>
                                        <p:set>
                                          <p:cBhvr>
                                            <p:cTn id="27" dur="1" fill="hold">
                                              <p:stCondLst>
                                                <p:cond delay="0"/>
                                              </p:stCondLst>
                                            </p:cTn>
                                            <p:tgtEl>
                                              <p:spTgt spid="12"/>
                                            </p:tgtEl>
                                            <p:attrNameLst>
                                              <p:attrName>style.visibility</p:attrName>
                                            </p:attrNameLst>
                                          </p:cBhvr>
                                          <p:to>
                                            <p:strVal val="visible"/>
                                          </p:to>
                                        </p:set>
                                        <p:anim calcmode="lin" valueType="num" p14:bounceEnd="66000">
                                          <p:cBhvr additive="base">
                                            <p:cTn id="28" dur="10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29" dur="1000" fill="hold"/>
                                            <p:tgtEl>
                                              <p:spTgt spid="12"/>
                                            </p:tgtEl>
                                            <p:attrNameLst>
                                              <p:attrName>ppt_y</p:attrName>
                                            </p:attrNameLst>
                                          </p:cBhvr>
                                          <p:tavLst>
                                            <p:tav tm="0">
                                              <p:val>
                                                <p:strVal val="#ppt_y"/>
                                              </p:val>
                                            </p:tav>
                                            <p:tav tm="100000">
                                              <p:val>
                                                <p:strVal val="#ppt_y"/>
                                              </p:val>
                                            </p:tav>
                                          </p:tavLst>
                                        </p:anim>
                                      </p:childTnLst>
                                    </p:cTn>
                                  </p:par>
                                  <p:par>
                                    <p:cTn id="30" presetID="2" presetClass="entr" presetSubtype="2" accel="26000" fill="hold" grpId="0" nodeType="withEffect" nodePh="1" p14:presetBounceEnd="66000">
                                      <p:stCondLst>
                                        <p:cond delay="0"/>
                                      </p:stCondLst>
                                      <p:endCondLst>
                                        <p:cond evt="begin" delay="0">
                                          <p:tn val="30"/>
                                        </p:cond>
                                      </p:endCondLst>
                                      <p:childTnLst>
                                        <p:set>
                                          <p:cBhvr>
                                            <p:cTn id="31" dur="1" fill="hold">
                                              <p:stCondLst>
                                                <p:cond delay="0"/>
                                              </p:stCondLst>
                                            </p:cTn>
                                            <p:tgtEl>
                                              <p:spTgt spid="15"/>
                                            </p:tgtEl>
                                            <p:attrNameLst>
                                              <p:attrName>style.visibility</p:attrName>
                                            </p:attrNameLst>
                                          </p:cBhvr>
                                          <p:to>
                                            <p:strVal val="visible"/>
                                          </p:to>
                                        </p:set>
                                        <p:anim calcmode="lin" valueType="num" p14:bounceEnd="66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6000">
                                          <p:cBhvr additive="base">
                                            <p:cTn id="33" dur="1000" fill="hold"/>
                                            <p:tgtEl>
                                              <p:spTgt spid="15"/>
                                            </p:tgtEl>
                                            <p:attrNameLst>
                                              <p:attrName>ppt_y</p:attrName>
                                            </p:attrNameLst>
                                          </p:cBhvr>
                                          <p:tavLst>
                                            <p:tav tm="0">
                                              <p:val>
                                                <p:strVal val="#ppt_y"/>
                                              </p:val>
                                            </p:tav>
                                            <p:tav tm="100000">
                                              <p:val>
                                                <p:strVal val="#ppt_y"/>
                                              </p:val>
                                            </p:tav>
                                          </p:tavLst>
                                        </p:anim>
                                      </p:childTnLst>
                                    </p:cTn>
                                  </p:par>
                                  <p:par>
                                    <p:cTn id="34" presetID="2" presetClass="entr" presetSubtype="2" accel="26000" fill="hold" grpId="0" nodeType="withEffect" nodePh="1" p14:presetBounceEnd="66000">
                                      <p:stCondLst>
                                        <p:cond delay="0"/>
                                      </p:stCondLst>
                                      <p:endCondLst>
                                        <p:cond evt="begin" delay="0">
                                          <p:tn val="34"/>
                                        </p:cond>
                                      </p:endCondLst>
                                      <p:childTnLst>
                                        <p:set>
                                          <p:cBhvr>
                                            <p:cTn id="35" dur="1" fill="hold">
                                              <p:stCondLst>
                                                <p:cond delay="0"/>
                                              </p:stCondLst>
                                            </p:cTn>
                                            <p:tgtEl>
                                              <p:spTgt spid="19"/>
                                            </p:tgtEl>
                                            <p:attrNameLst>
                                              <p:attrName>style.visibility</p:attrName>
                                            </p:attrNameLst>
                                          </p:cBhvr>
                                          <p:to>
                                            <p:strVal val="visible"/>
                                          </p:to>
                                        </p:set>
                                        <p:anim calcmode="lin" valueType="num" p14:bounceEnd="66000">
                                          <p:cBhvr additive="base">
                                            <p:cTn id="36" dur="1000" fill="hold"/>
                                            <p:tgtEl>
                                              <p:spTgt spid="19"/>
                                            </p:tgtEl>
                                            <p:attrNameLst>
                                              <p:attrName>ppt_x</p:attrName>
                                            </p:attrNameLst>
                                          </p:cBhvr>
                                          <p:tavLst>
                                            <p:tav tm="0">
                                              <p:val>
                                                <p:strVal val="1+#ppt_w/2"/>
                                              </p:val>
                                            </p:tav>
                                            <p:tav tm="100000">
                                              <p:val>
                                                <p:strVal val="#ppt_x"/>
                                              </p:val>
                                            </p:tav>
                                          </p:tavLst>
                                        </p:anim>
                                        <p:anim calcmode="lin" valueType="num" p14:bounceEnd="66000">
                                          <p:cBhvr additive="base">
                                            <p:cTn id="37" dur="10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2" accel="26000" fill="hold" grpId="0" nodeType="withEffect" nodePh="1" p14:presetBounceEnd="66000">
                                      <p:stCondLst>
                                        <p:cond delay="0"/>
                                      </p:stCondLst>
                                      <p:endCondLst>
                                        <p:cond evt="begin" delay="0">
                                          <p:tn val="38"/>
                                        </p:cond>
                                      </p:endCondLst>
                                      <p:childTnLst>
                                        <p:set>
                                          <p:cBhvr>
                                            <p:cTn id="39" dur="1" fill="hold">
                                              <p:stCondLst>
                                                <p:cond delay="0"/>
                                              </p:stCondLst>
                                            </p:cTn>
                                            <p:tgtEl>
                                              <p:spTgt spid="20"/>
                                            </p:tgtEl>
                                            <p:attrNameLst>
                                              <p:attrName>style.visibility</p:attrName>
                                            </p:attrNameLst>
                                          </p:cBhvr>
                                          <p:to>
                                            <p:strVal val="visible"/>
                                          </p:to>
                                        </p:set>
                                        <p:anim calcmode="lin" valueType="num" p14:bounceEnd="66000">
                                          <p:cBhvr additive="base">
                                            <p:cTn id="40" dur="1000" fill="hold"/>
                                            <p:tgtEl>
                                              <p:spTgt spid="20"/>
                                            </p:tgtEl>
                                            <p:attrNameLst>
                                              <p:attrName>ppt_x</p:attrName>
                                            </p:attrNameLst>
                                          </p:cBhvr>
                                          <p:tavLst>
                                            <p:tav tm="0">
                                              <p:val>
                                                <p:strVal val="1+#ppt_w/2"/>
                                              </p:val>
                                            </p:tav>
                                            <p:tav tm="100000">
                                              <p:val>
                                                <p:strVal val="#ppt_x"/>
                                              </p:val>
                                            </p:tav>
                                          </p:tavLst>
                                        </p:anim>
                                        <p:anim calcmode="lin" valueType="num" p14:bounceEnd="66000">
                                          <p:cBhvr additive="base">
                                            <p:cTn id="41" dur="10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 presetClass="entr" presetSubtype="8" accel="26000" fill="hold" grpId="0" nodeType="afterEffect" nodePh="1" p14:presetBounceEnd="66000">
                                      <p:stCondLst>
                                        <p:cond delay="0"/>
                                      </p:stCondLst>
                                      <p:endCondLst>
                                        <p:cond evt="begin" delay="0">
                                          <p:tn val="43"/>
                                        </p:cond>
                                      </p:endCondLst>
                                      <p:childTnLst>
                                        <p:set>
                                          <p:cBhvr>
                                            <p:cTn id="44" dur="1" fill="hold">
                                              <p:stCondLst>
                                                <p:cond delay="0"/>
                                              </p:stCondLst>
                                            </p:cTn>
                                            <p:tgtEl>
                                              <p:spTgt spid="21"/>
                                            </p:tgtEl>
                                            <p:attrNameLst>
                                              <p:attrName>style.visibility</p:attrName>
                                            </p:attrNameLst>
                                          </p:cBhvr>
                                          <p:to>
                                            <p:strVal val="visible"/>
                                          </p:to>
                                        </p:set>
                                        <p:anim calcmode="lin" valueType="num" p14:bounceEnd="66000">
                                          <p:cBhvr additive="base">
                                            <p:cTn id="45" dur="1000" fill="hold"/>
                                            <p:tgtEl>
                                              <p:spTgt spid="21"/>
                                            </p:tgtEl>
                                            <p:attrNameLst>
                                              <p:attrName>ppt_x</p:attrName>
                                            </p:attrNameLst>
                                          </p:cBhvr>
                                          <p:tavLst>
                                            <p:tav tm="0">
                                              <p:val>
                                                <p:strVal val="0-#ppt_w/2"/>
                                              </p:val>
                                            </p:tav>
                                            <p:tav tm="100000">
                                              <p:val>
                                                <p:strVal val="#ppt_x"/>
                                              </p:val>
                                            </p:tav>
                                          </p:tavLst>
                                        </p:anim>
                                        <p:anim calcmode="lin" valueType="num" p14:bounceEnd="66000">
                                          <p:cBhvr additive="base">
                                            <p:cTn id="46" dur="1000" fill="hold"/>
                                            <p:tgtEl>
                                              <p:spTgt spid="21"/>
                                            </p:tgtEl>
                                            <p:attrNameLst>
                                              <p:attrName>ppt_y</p:attrName>
                                            </p:attrNameLst>
                                          </p:cBhvr>
                                          <p:tavLst>
                                            <p:tav tm="0">
                                              <p:val>
                                                <p:strVal val="#ppt_y"/>
                                              </p:val>
                                            </p:tav>
                                            <p:tav tm="100000">
                                              <p:val>
                                                <p:strVal val="#ppt_y"/>
                                              </p:val>
                                            </p:tav>
                                          </p:tavLst>
                                        </p:anim>
                                      </p:childTnLst>
                                    </p:cTn>
                                  </p:par>
                                  <p:par>
                                    <p:cTn id="47" presetID="2" presetClass="entr" presetSubtype="8" accel="26000" fill="hold" grpId="0" nodeType="withEffect" nodePh="1" p14:presetBounceEnd="66000">
                                      <p:stCondLst>
                                        <p:cond delay="0"/>
                                      </p:stCondLst>
                                      <p:endCondLst>
                                        <p:cond evt="begin" delay="0">
                                          <p:tn val="47"/>
                                        </p:cond>
                                      </p:endCondLst>
                                      <p:childTnLst>
                                        <p:set>
                                          <p:cBhvr>
                                            <p:cTn id="48" dur="1" fill="hold">
                                              <p:stCondLst>
                                                <p:cond delay="0"/>
                                              </p:stCondLst>
                                            </p:cTn>
                                            <p:tgtEl>
                                              <p:spTgt spid="22"/>
                                            </p:tgtEl>
                                            <p:attrNameLst>
                                              <p:attrName>style.visibility</p:attrName>
                                            </p:attrNameLst>
                                          </p:cBhvr>
                                          <p:to>
                                            <p:strVal val="visible"/>
                                          </p:to>
                                        </p:set>
                                        <p:anim calcmode="lin" valueType="num" p14:bounceEnd="66000">
                                          <p:cBhvr additive="base">
                                            <p:cTn id="49" dur="1000" fill="hold"/>
                                            <p:tgtEl>
                                              <p:spTgt spid="22"/>
                                            </p:tgtEl>
                                            <p:attrNameLst>
                                              <p:attrName>ppt_x</p:attrName>
                                            </p:attrNameLst>
                                          </p:cBhvr>
                                          <p:tavLst>
                                            <p:tav tm="0">
                                              <p:val>
                                                <p:strVal val="0-#ppt_w/2"/>
                                              </p:val>
                                            </p:tav>
                                            <p:tav tm="100000">
                                              <p:val>
                                                <p:strVal val="#ppt_x"/>
                                              </p:val>
                                            </p:tav>
                                          </p:tavLst>
                                        </p:anim>
                                        <p:anim calcmode="lin" valueType="num" p14:bounceEnd="66000">
                                          <p:cBhvr additive="base">
                                            <p:cTn id="50" dur="1000" fill="hold"/>
                                            <p:tgtEl>
                                              <p:spTgt spid="22"/>
                                            </p:tgtEl>
                                            <p:attrNameLst>
                                              <p:attrName>ppt_y</p:attrName>
                                            </p:attrNameLst>
                                          </p:cBhvr>
                                          <p:tavLst>
                                            <p:tav tm="0">
                                              <p:val>
                                                <p:strVal val="#ppt_y"/>
                                              </p:val>
                                            </p:tav>
                                            <p:tav tm="100000">
                                              <p:val>
                                                <p:strVal val="#ppt_y"/>
                                              </p:val>
                                            </p:tav>
                                          </p:tavLst>
                                        </p:anim>
                                      </p:childTnLst>
                                    </p:cTn>
                                  </p:par>
                                  <p:par>
                                    <p:cTn id="51" presetID="2" presetClass="entr" presetSubtype="8" accel="26000" fill="hold" grpId="0" nodeType="withEffect" nodePh="1" p14:presetBounceEnd="66000">
                                      <p:stCondLst>
                                        <p:cond delay="0"/>
                                      </p:stCondLst>
                                      <p:endCondLst>
                                        <p:cond evt="begin" delay="0">
                                          <p:tn val="51"/>
                                        </p:cond>
                                      </p:endCondLst>
                                      <p:childTnLst>
                                        <p:set>
                                          <p:cBhvr>
                                            <p:cTn id="52" dur="1" fill="hold">
                                              <p:stCondLst>
                                                <p:cond delay="0"/>
                                              </p:stCondLst>
                                            </p:cTn>
                                            <p:tgtEl>
                                              <p:spTgt spid="23"/>
                                            </p:tgtEl>
                                            <p:attrNameLst>
                                              <p:attrName>style.visibility</p:attrName>
                                            </p:attrNameLst>
                                          </p:cBhvr>
                                          <p:to>
                                            <p:strVal val="visible"/>
                                          </p:to>
                                        </p:set>
                                        <p:anim calcmode="lin" valueType="num" p14:bounceEnd="66000">
                                          <p:cBhvr additive="base">
                                            <p:cTn id="53" dur="1000" fill="hold"/>
                                            <p:tgtEl>
                                              <p:spTgt spid="23"/>
                                            </p:tgtEl>
                                            <p:attrNameLst>
                                              <p:attrName>ppt_x</p:attrName>
                                            </p:attrNameLst>
                                          </p:cBhvr>
                                          <p:tavLst>
                                            <p:tav tm="0">
                                              <p:val>
                                                <p:strVal val="0-#ppt_w/2"/>
                                              </p:val>
                                            </p:tav>
                                            <p:tav tm="100000">
                                              <p:val>
                                                <p:strVal val="#ppt_x"/>
                                              </p:val>
                                            </p:tav>
                                          </p:tavLst>
                                        </p:anim>
                                        <p:anim calcmode="lin" valueType="num" p14:bounceEnd="66000">
                                          <p:cBhvr additive="base">
                                            <p:cTn id="54" dur="1000" fill="hold"/>
                                            <p:tgtEl>
                                              <p:spTgt spid="23"/>
                                            </p:tgtEl>
                                            <p:attrNameLst>
                                              <p:attrName>ppt_y</p:attrName>
                                            </p:attrNameLst>
                                          </p:cBhvr>
                                          <p:tavLst>
                                            <p:tav tm="0">
                                              <p:val>
                                                <p:strVal val="#ppt_y"/>
                                              </p:val>
                                            </p:tav>
                                            <p:tav tm="100000">
                                              <p:val>
                                                <p:strVal val="#ppt_y"/>
                                              </p:val>
                                            </p:tav>
                                          </p:tavLst>
                                        </p:anim>
                                      </p:childTnLst>
                                    </p:cTn>
                                  </p:par>
                                  <p:par>
                                    <p:cTn id="55" presetID="2" presetClass="entr" presetSubtype="8" accel="26000" fill="hold" grpId="0" nodeType="withEffect" nodePh="1" p14:presetBounceEnd="66000">
                                      <p:stCondLst>
                                        <p:cond delay="0"/>
                                      </p:stCondLst>
                                      <p:endCondLst>
                                        <p:cond evt="begin" delay="0">
                                          <p:tn val="55"/>
                                        </p:cond>
                                      </p:endCondLst>
                                      <p:childTnLst>
                                        <p:set>
                                          <p:cBhvr>
                                            <p:cTn id="56" dur="1" fill="hold">
                                              <p:stCondLst>
                                                <p:cond delay="0"/>
                                              </p:stCondLst>
                                            </p:cTn>
                                            <p:tgtEl>
                                              <p:spTgt spid="24"/>
                                            </p:tgtEl>
                                            <p:attrNameLst>
                                              <p:attrName>style.visibility</p:attrName>
                                            </p:attrNameLst>
                                          </p:cBhvr>
                                          <p:to>
                                            <p:strVal val="visible"/>
                                          </p:to>
                                        </p:set>
                                        <p:anim calcmode="lin" valueType="num" p14:bounceEnd="66000">
                                          <p:cBhvr additive="base">
                                            <p:cTn id="57" dur="1000" fill="hold"/>
                                            <p:tgtEl>
                                              <p:spTgt spid="24"/>
                                            </p:tgtEl>
                                            <p:attrNameLst>
                                              <p:attrName>ppt_x</p:attrName>
                                            </p:attrNameLst>
                                          </p:cBhvr>
                                          <p:tavLst>
                                            <p:tav tm="0">
                                              <p:val>
                                                <p:strVal val="0-#ppt_w/2"/>
                                              </p:val>
                                            </p:tav>
                                            <p:tav tm="100000">
                                              <p:val>
                                                <p:strVal val="#ppt_x"/>
                                              </p:val>
                                            </p:tav>
                                          </p:tavLst>
                                        </p:anim>
                                        <p:anim calcmode="lin" valueType="num" p14:bounceEnd="66000">
                                          <p:cBhvr additive="base">
                                            <p:cTn id="58"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P spid="11" grpId="0"/>
          <p:bldP spid="12" grpId="0"/>
          <p:bldP spid="15" grpId="0"/>
          <p:bldP spid="19" grpId="0"/>
          <p:bldP spid="20" grpId="0"/>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par>
                                    <p:cTn id="22" presetID="2" presetClass="entr" presetSubtype="2" accel="26000" fill="hold" grpId="0" nodeType="withEffect" nodePh="1">
                                      <p:stCondLst>
                                        <p:cond delay="0"/>
                                      </p:stCondLst>
                                      <p:endCondLst>
                                        <p:cond evt="begin" delay="0">
                                          <p:tn val="22"/>
                                        </p:cond>
                                      </p:end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000" fill="hold"/>
                                            <p:tgtEl>
                                              <p:spTgt spid="11"/>
                                            </p:tgtEl>
                                            <p:attrNameLst>
                                              <p:attrName>ppt_x</p:attrName>
                                            </p:attrNameLst>
                                          </p:cBhvr>
                                          <p:tavLst>
                                            <p:tav tm="0">
                                              <p:val>
                                                <p:strVal val="1+#ppt_w/2"/>
                                              </p:val>
                                            </p:tav>
                                            <p:tav tm="100000">
                                              <p:val>
                                                <p:strVal val="#ppt_x"/>
                                              </p:val>
                                            </p:tav>
                                          </p:tavLst>
                                        </p:anim>
                                        <p:anim calcmode="lin" valueType="num">
                                          <p:cBhvr additive="base">
                                            <p:cTn id="25" dur="10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2" accel="26000" fill="hold" grpId="0" nodeType="withEffect" nodePh="1">
                                      <p:stCondLst>
                                        <p:cond delay="0"/>
                                      </p:stCondLst>
                                      <p:endCondLst>
                                        <p:cond evt="begin" delay="0">
                                          <p:tn val="26"/>
                                        </p:cond>
                                      </p:end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1000" fill="hold"/>
                                            <p:tgtEl>
                                              <p:spTgt spid="12"/>
                                            </p:tgtEl>
                                            <p:attrNameLst>
                                              <p:attrName>ppt_x</p:attrName>
                                            </p:attrNameLst>
                                          </p:cBhvr>
                                          <p:tavLst>
                                            <p:tav tm="0">
                                              <p:val>
                                                <p:strVal val="1+#ppt_w/2"/>
                                              </p:val>
                                            </p:tav>
                                            <p:tav tm="100000">
                                              <p:val>
                                                <p:strVal val="#ppt_x"/>
                                              </p:val>
                                            </p:tav>
                                          </p:tavLst>
                                        </p:anim>
                                        <p:anim calcmode="lin" valueType="num">
                                          <p:cBhvr additive="base">
                                            <p:cTn id="29" dur="1000" fill="hold"/>
                                            <p:tgtEl>
                                              <p:spTgt spid="12"/>
                                            </p:tgtEl>
                                            <p:attrNameLst>
                                              <p:attrName>ppt_y</p:attrName>
                                            </p:attrNameLst>
                                          </p:cBhvr>
                                          <p:tavLst>
                                            <p:tav tm="0">
                                              <p:val>
                                                <p:strVal val="#ppt_y"/>
                                              </p:val>
                                            </p:tav>
                                            <p:tav tm="100000">
                                              <p:val>
                                                <p:strVal val="#ppt_y"/>
                                              </p:val>
                                            </p:tav>
                                          </p:tavLst>
                                        </p:anim>
                                      </p:childTnLst>
                                    </p:cTn>
                                  </p:par>
                                  <p:par>
                                    <p:cTn id="30" presetID="2" presetClass="entr" presetSubtype="2" accel="26000" fill="hold" grpId="0" nodeType="withEffect" nodePh="1">
                                      <p:stCondLst>
                                        <p:cond delay="0"/>
                                      </p:stCondLst>
                                      <p:endCondLst>
                                        <p:cond evt="begin" delay="0">
                                          <p:tn val="30"/>
                                        </p:cond>
                                      </p:end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ppt_y"/>
                                              </p:val>
                                            </p:tav>
                                            <p:tav tm="100000">
                                              <p:val>
                                                <p:strVal val="#ppt_y"/>
                                              </p:val>
                                            </p:tav>
                                          </p:tavLst>
                                        </p:anim>
                                      </p:childTnLst>
                                    </p:cTn>
                                  </p:par>
                                  <p:par>
                                    <p:cTn id="34" presetID="2" presetClass="entr" presetSubtype="2" accel="26000" fill="hold" grpId="0" nodeType="withEffect" nodePh="1">
                                      <p:stCondLst>
                                        <p:cond delay="0"/>
                                      </p:stCondLst>
                                      <p:endCondLst>
                                        <p:cond evt="begin" delay="0">
                                          <p:tn val="34"/>
                                        </p:cond>
                                      </p:end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1000" fill="hold"/>
                                            <p:tgtEl>
                                              <p:spTgt spid="19"/>
                                            </p:tgtEl>
                                            <p:attrNameLst>
                                              <p:attrName>ppt_x</p:attrName>
                                            </p:attrNameLst>
                                          </p:cBhvr>
                                          <p:tavLst>
                                            <p:tav tm="0">
                                              <p:val>
                                                <p:strVal val="1+#ppt_w/2"/>
                                              </p:val>
                                            </p:tav>
                                            <p:tav tm="100000">
                                              <p:val>
                                                <p:strVal val="#ppt_x"/>
                                              </p:val>
                                            </p:tav>
                                          </p:tavLst>
                                        </p:anim>
                                        <p:anim calcmode="lin" valueType="num">
                                          <p:cBhvr additive="base">
                                            <p:cTn id="37" dur="10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2" accel="26000" fill="hold" grpId="0" nodeType="withEffect" nodePh="1">
                                      <p:stCondLst>
                                        <p:cond delay="0"/>
                                      </p:stCondLst>
                                      <p:endCondLst>
                                        <p:cond evt="begin" delay="0">
                                          <p:tn val="38"/>
                                        </p:cond>
                                      </p:end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1+#ppt_w/2"/>
                                              </p:val>
                                            </p:tav>
                                            <p:tav tm="100000">
                                              <p:val>
                                                <p:strVal val="#ppt_x"/>
                                              </p:val>
                                            </p:tav>
                                          </p:tavLst>
                                        </p:anim>
                                        <p:anim calcmode="lin" valueType="num">
                                          <p:cBhvr additive="base">
                                            <p:cTn id="41" dur="10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 presetClass="entr" presetSubtype="8" accel="26000" fill="hold" grpId="0" nodeType="afterEffect" nodePh="1">
                                      <p:stCondLst>
                                        <p:cond delay="0"/>
                                      </p:stCondLst>
                                      <p:endCondLst>
                                        <p:cond evt="begin" delay="0">
                                          <p:tn val="43"/>
                                        </p:cond>
                                      </p:end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1000" fill="hold"/>
                                            <p:tgtEl>
                                              <p:spTgt spid="21"/>
                                            </p:tgtEl>
                                            <p:attrNameLst>
                                              <p:attrName>ppt_x</p:attrName>
                                            </p:attrNameLst>
                                          </p:cBhvr>
                                          <p:tavLst>
                                            <p:tav tm="0">
                                              <p:val>
                                                <p:strVal val="0-#ppt_w/2"/>
                                              </p:val>
                                            </p:tav>
                                            <p:tav tm="100000">
                                              <p:val>
                                                <p:strVal val="#ppt_x"/>
                                              </p:val>
                                            </p:tav>
                                          </p:tavLst>
                                        </p:anim>
                                        <p:anim calcmode="lin" valueType="num">
                                          <p:cBhvr additive="base">
                                            <p:cTn id="46" dur="1000" fill="hold"/>
                                            <p:tgtEl>
                                              <p:spTgt spid="21"/>
                                            </p:tgtEl>
                                            <p:attrNameLst>
                                              <p:attrName>ppt_y</p:attrName>
                                            </p:attrNameLst>
                                          </p:cBhvr>
                                          <p:tavLst>
                                            <p:tav tm="0">
                                              <p:val>
                                                <p:strVal val="#ppt_y"/>
                                              </p:val>
                                            </p:tav>
                                            <p:tav tm="100000">
                                              <p:val>
                                                <p:strVal val="#ppt_y"/>
                                              </p:val>
                                            </p:tav>
                                          </p:tavLst>
                                        </p:anim>
                                      </p:childTnLst>
                                    </p:cTn>
                                  </p:par>
                                  <p:par>
                                    <p:cTn id="47" presetID="2" presetClass="entr" presetSubtype="8" accel="26000" fill="hold" grpId="0" nodeType="withEffect" nodePh="1">
                                      <p:stCondLst>
                                        <p:cond delay="0"/>
                                      </p:stCondLst>
                                      <p:endCondLst>
                                        <p:cond evt="begin" delay="0">
                                          <p:tn val="47"/>
                                        </p:cond>
                                      </p:end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1000" fill="hold"/>
                                            <p:tgtEl>
                                              <p:spTgt spid="22"/>
                                            </p:tgtEl>
                                            <p:attrNameLst>
                                              <p:attrName>ppt_x</p:attrName>
                                            </p:attrNameLst>
                                          </p:cBhvr>
                                          <p:tavLst>
                                            <p:tav tm="0">
                                              <p:val>
                                                <p:strVal val="0-#ppt_w/2"/>
                                              </p:val>
                                            </p:tav>
                                            <p:tav tm="100000">
                                              <p:val>
                                                <p:strVal val="#ppt_x"/>
                                              </p:val>
                                            </p:tav>
                                          </p:tavLst>
                                        </p:anim>
                                        <p:anim calcmode="lin" valueType="num">
                                          <p:cBhvr additive="base">
                                            <p:cTn id="50" dur="1000" fill="hold"/>
                                            <p:tgtEl>
                                              <p:spTgt spid="22"/>
                                            </p:tgtEl>
                                            <p:attrNameLst>
                                              <p:attrName>ppt_y</p:attrName>
                                            </p:attrNameLst>
                                          </p:cBhvr>
                                          <p:tavLst>
                                            <p:tav tm="0">
                                              <p:val>
                                                <p:strVal val="#ppt_y"/>
                                              </p:val>
                                            </p:tav>
                                            <p:tav tm="100000">
                                              <p:val>
                                                <p:strVal val="#ppt_y"/>
                                              </p:val>
                                            </p:tav>
                                          </p:tavLst>
                                        </p:anim>
                                      </p:childTnLst>
                                    </p:cTn>
                                  </p:par>
                                  <p:par>
                                    <p:cTn id="51" presetID="2" presetClass="entr" presetSubtype="8" accel="26000" fill="hold" grpId="0" nodeType="withEffect" nodePh="1">
                                      <p:stCondLst>
                                        <p:cond delay="0"/>
                                      </p:stCondLst>
                                      <p:endCondLst>
                                        <p:cond evt="begin" delay="0">
                                          <p:tn val="51"/>
                                        </p:cond>
                                      </p:end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1000" fill="hold"/>
                                            <p:tgtEl>
                                              <p:spTgt spid="23"/>
                                            </p:tgtEl>
                                            <p:attrNameLst>
                                              <p:attrName>ppt_x</p:attrName>
                                            </p:attrNameLst>
                                          </p:cBhvr>
                                          <p:tavLst>
                                            <p:tav tm="0">
                                              <p:val>
                                                <p:strVal val="0-#ppt_w/2"/>
                                              </p:val>
                                            </p:tav>
                                            <p:tav tm="100000">
                                              <p:val>
                                                <p:strVal val="#ppt_x"/>
                                              </p:val>
                                            </p:tav>
                                          </p:tavLst>
                                        </p:anim>
                                        <p:anim calcmode="lin" valueType="num">
                                          <p:cBhvr additive="base">
                                            <p:cTn id="54" dur="1000" fill="hold"/>
                                            <p:tgtEl>
                                              <p:spTgt spid="23"/>
                                            </p:tgtEl>
                                            <p:attrNameLst>
                                              <p:attrName>ppt_y</p:attrName>
                                            </p:attrNameLst>
                                          </p:cBhvr>
                                          <p:tavLst>
                                            <p:tav tm="0">
                                              <p:val>
                                                <p:strVal val="#ppt_y"/>
                                              </p:val>
                                            </p:tav>
                                            <p:tav tm="100000">
                                              <p:val>
                                                <p:strVal val="#ppt_y"/>
                                              </p:val>
                                            </p:tav>
                                          </p:tavLst>
                                        </p:anim>
                                      </p:childTnLst>
                                    </p:cTn>
                                  </p:par>
                                  <p:par>
                                    <p:cTn id="55" presetID="2" presetClass="entr" presetSubtype="8" accel="26000" fill="hold" grpId="0" nodeType="withEffect" nodePh="1">
                                      <p:stCondLst>
                                        <p:cond delay="0"/>
                                      </p:stCondLst>
                                      <p:endCondLst>
                                        <p:cond evt="begin" delay="0">
                                          <p:tn val="55"/>
                                        </p:cond>
                                      </p:end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1000" fill="hold"/>
                                            <p:tgtEl>
                                              <p:spTgt spid="24"/>
                                            </p:tgtEl>
                                            <p:attrNameLst>
                                              <p:attrName>ppt_x</p:attrName>
                                            </p:attrNameLst>
                                          </p:cBhvr>
                                          <p:tavLst>
                                            <p:tav tm="0">
                                              <p:val>
                                                <p:strVal val="0-#ppt_w/2"/>
                                              </p:val>
                                            </p:tav>
                                            <p:tav tm="100000">
                                              <p:val>
                                                <p:strVal val="#ppt_x"/>
                                              </p:val>
                                            </p:tav>
                                          </p:tavLst>
                                        </p:anim>
                                        <p:anim calcmode="lin" valueType="num">
                                          <p:cBhvr additive="base">
                                            <p:cTn id="58"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P spid="11" grpId="0"/>
          <p:bldP spid="12" grpId="0"/>
          <p:bldP spid="15" grpId="0"/>
          <p:bldP spid="19" grpId="0"/>
          <p:bldP spid="20" grpId="0"/>
          <p:bldP spid="21" grpId="0"/>
          <p:bldP spid="22" grpId="0"/>
          <p:bldP spid="23" grpId="0"/>
          <p:bldP spid="24" grpId="0"/>
        </p:bldLst>
      </p:timing>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ur Portfolio Example five">
    <p:bg>
      <p:bgPr>
        <a:solidFill>
          <a:srgbClr val="FBFBFB"/>
        </a:solidFill>
        <a:effectLst/>
      </p:bgPr>
    </p:bg>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
        <p:nvSpPr>
          <p:cNvPr id="16" name="Picture Placeholder 25"/>
          <p:cNvSpPr>
            <a:spLocks noGrp="1"/>
          </p:cNvSpPr>
          <p:nvPr>
            <p:ph type="pic" sz="quarter" idx="28"/>
          </p:nvPr>
        </p:nvSpPr>
        <p:spPr>
          <a:xfrm>
            <a:off x="10025513" y="1973405"/>
            <a:ext cx="2063741" cy="2184241"/>
          </a:xfrm>
          <a:custGeom>
            <a:avLst/>
            <a:gdLst>
              <a:gd name="connsiteX0" fmla="*/ 891461 w 2063741"/>
              <a:gd name="connsiteY0" fmla="*/ 0 h 2184241"/>
              <a:gd name="connsiteX1" fmla="*/ 897401 w 2063741"/>
              <a:gd name="connsiteY1" fmla="*/ 525 h 2184241"/>
              <a:gd name="connsiteX2" fmla="*/ 897401 w 2063741"/>
              <a:gd name="connsiteY2" fmla="*/ 523 h 2184241"/>
              <a:gd name="connsiteX3" fmla="*/ 972891 w 2063741"/>
              <a:gd name="connsiteY3" fmla="*/ 7173 h 2184241"/>
              <a:gd name="connsiteX4" fmla="*/ 1193673 w 2063741"/>
              <a:gd name="connsiteY4" fmla="*/ 122468 h 2184241"/>
              <a:gd name="connsiteX5" fmla="*/ 1991251 w 2063741"/>
              <a:gd name="connsiteY5" fmla="*/ 907879 h 2184241"/>
              <a:gd name="connsiteX6" fmla="*/ 1993891 w 2063741"/>
              <a:gd name="connsiteY6" fmla="*/ 1251483 h 2184241"/>
              <a:gd name="connsiteX7" fmla="*/ 1200520 w 2063741"/>
              <a:gd name="connsiteY7" fmla="*/ 2057142 h 2184241"/>
              <a:gd name="connsiteX8" fmla="*/ 900224 w 2063741"/>
              <a:gd name="connsiteY8" fmla="*/ 2184241 h 2184241"/>
              <a:gd name="connsiteX9" fmla="*/ 897401 w 2063741"/>
              <a:gd name="connsiteY9" fmla="*/ 2183992 h 2184241"/>
              <a:gd name="connsiteX10" fmla="*/ 897401 w 2063741"/>
              <a:gd name="connsiteY10" fmla="*/ 2183993 h 2184241"/>
              <a:gd name="connsiteX11" fmla="*/ 818794 w 2063741"/>
              <a:gd name="connsiteY11" fmla="*/ 2177068 h 2184241"/>
              <a:gd name="connsiteX12" fmla="*/ 598011 w 2063741"/>
              <a:gd name="connsiteY12" fmla="*/ 2061774 h 2184241"/>
              <a:gd name="connsiteX13" fmla="*/ 0 w 2063741"/>
              <a:gd name="connsiteY13" fmla="*/ 1472886 h 2184241"/>
              <a:gd name="connsiteX14" fmla="*/ 184237 w 2063741"/>
              <a:gd name="connsiteY14" fmla="*/ 1285796 h 2184241"/>
              <a:gd name="connsiteX15" fmla="*/ 181027 w 2063741"/>
              <a:gd name="connsiteY15" fmla="*/ 868209 h 2184241"/>
              <a:gd name="connsiteX16" fmla="*/ 18737 w 2063741"/>
              <a:gd name="connsiteY16" fmla="*/ 708395 h 2184241"/>
              <a:gd name="connsiteX17" fmla="*/ 591166 w 2063741"/>
              <a:gd name="connsiteY17" fmla="*/ 127100 h 2184241"/>
              <a:gd name="connsiteX18" fmla="*/ 891461 w 2063741"/>
              <a:gd name="connsiteY18" fmla="*/ 0 h 218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63741" h="2184241">
                <a:moveTo>
                  <a:pt x="891461" y="0"/>
                </a:moveTo>
                <a:lnTo>
                  <a:pt x="897401" y="525"/>
                </a:lnTo>
                <a:lnTo>
                  <a:pt x="897401" y="523"/>
                </a:lnTo>
                <a:lnTo>
                  <a:pt x="972891" y="7173"/>
                </a:lnTo>
                <a:cubicBezTo>
                  <a:pt x="1053574" y="22152"/>
                  <a:pt x="1130803" y="60556"/>
                  <a:pt x="1193673" y="122468"/>
                </a:cubicBezTo>
                <a:lnTo>
                  <a:pt x="1991251" y="907879"/>
                </a:lnTo>
                <a:cubicBezTo>
                  <a:pt x="2086863" y="1002034"/>
                  <a:pt x="2088047" y="1155871"/>
                  <a:pt x="1993891" y="1251483"/>
                </a:cubicBezTo>
                <a:lnTo>
                  <a:pt x="1200520" y="2057142"/>
                </a:lnTo>
                <a:cubicBezTo>
                  <a:pt x="1117970" y="2140970"/>
                  <a:pt x="1009256" y="2183404"/>
                  <a:pt x="900224" y="2184241"/>
                </a:cubicBezTo>
                <a:lnTo>
                  <a:pt x="897401" y="2183992"/>
                </a:lnTo>
                <a:lnTo>
                  <a:pt x="897401" y="2183993"/>
                </a:lnTo>
                <a:lnTo>
                  <a:pt x="818794" y="2177068"/>
                </a:lnTo>
                <a:cubicBezTo>
                  <a:pt x="738111" y="2162090"/>
                  <a:pt x="660883" y="2123686"/>
                  <a:pt x="598011" y="2061774"/>
                </a:cubicBezTo>
                <a:lnTo>
                  <a:pt x="0" y="1472886"/>
                </a:lnTo>
                <a:lnTo>
                  <a:pt x="184237" y="1285796"/>
                </a:lnTo>
                <a:cubicBezTo>
                  <a:pt x="298665" y="1169597"/>
                  <a:pt x="297227" y="982636"/>
                  <a:pt x="181027" y="868209"/>
                </a:cubicBezTo>
                <a:lnTo>
                  <a:pt x="18737" y="708395"/>
                </a:lnTo>
                <a:lnTo>
                  <a:pt x="591166" y="127100"/>
                </a:lnTo>
                <a:cubicBezTo>
                  <a:pt x="673716" y="43271"/>
                  <a:pt x="782427" y="838"/>
                  <a:pt x="891461"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endParaRPr lang="en-IN" dirty="0"/>
          </a:p>
        </p:txBody>
      </p:sp>
      <p:sp>
        <p:nvSpPr>
          <p:cNvPr id="17" name="Picture Placeholder 23"/>
          <p:cNvSpPr>
            <a:spLocks noGrp="1"/>
          </p:cNvSpPr>
          <p:nvPr>
            <p:ph type="pic" sz="quarter" idx="27"/>
          </p:nvPr>
        </p:nvSpPr>
        <p:spPr>
          <a:xfrm>
            <a:off x="7392537" y="1738252"/>
            <a:ext cx="2838734" cy="2654544"/>
          </a:xfrm>
          <a:custGeom>
            <a:avLst/>
            <a:gdLst>
              <a:gd name="connsiteX0" fmla="*/ 1414042 w 2838734"/>
              <a:gd name="connsiteY0" fmla="*/ 0 h 2654544"/>
              <a:gd name="connsiteX1" fmla="*/ 1421262 w 2838734"/>
              <a:gd name="connsiteY1" fmla="*/ 638 h 2654544"/>
              <a:gd name="connsiteX2" fmla="*/ 1421262 w 2838734"/>
              <a:gd name="connsiteY2" fmla="*/ 636 h 2654544"/>
              <a:gd name="connsiteX3" fmla="*/ 1513007 w 2838734"/>
              <a:gd name="connsiteY3" fmla="*/ 8718 h 2654544"/>
              <a:gd name="connsiteX4" fmla="*/ 1781326 w 2838734"/>
              <a:gd name="connsiteY4" fmla="*/ 148838 h 2654544"/>
              <a:gd name="connsiteX5" fmla="*/ 2750635 w 2838734"/>
              <a:gd name="connsiteY5" fmla="*/ 1103361 h 2654544"/>
              <a:gd name="connsiteX6" fmla="*/ 2753845 w 2838734"/>
              <a:gd name="connsiteY6" fmla="*/ 1520948 h 2654544"/>
              <a:gd name="connsiteX7" fmla="*/ 1789647 w 2838734"/>
              <a:gd name="connsiteY7" fmla="*/ 2500079 h 2654544"/>
              <a:gd name="connsiteX8" fmla="*/ 1424693 w 2838734"/>
              <a:gd name="connsiteY8" fmla="*/ 2654544 h 2654544"/>
              <a:gd name="connsiteX9" fmla="*/ 1421262 w 2838734"/>
              <a:gd name="connsiteY9" fmla="*/ 2654242 h 2654544"/>
              <a:gd name="connsiteX10" fmla="*/ 1421262 w 2838734"/>
              <a:gd name="connsiteY10" fmla="*/ 2654243 h 2654544"/>
              <a:gd name="connsiteX11" fmla="*/ 1325729 w 2838734"/>
              <a:gd name="connsiteY11" fmla="*/ 2645827 h 2654544"/>
              <a:gd name="connsiteX12" fmla="*/ 1057408 w 2838734"/>
              <a:gd name="connsiteY12" fmla="*/ 2505707 h 2654544"/>
              <a:gd name="connsiteX13" fmla="*/ 88099 w 2838734"/>
              <a:gd name="connsiteY13" fmla="*/ 1551185 h 2654544"/>
              <a:gd name="connsiteX14" fmla="*/ 84890 w 2838734"/>
              <a:gd name="connsiteY14" fmla="*/ 1133600 h 2654544"/>
              <a:gd name="connsiteX15" fmla="*/ 1049089 w 2838734"/>
              <a:gd name="connsiteY15" fmla="*/ 154467 h 2654544"/>
              <a:gd name="connsiteX16" fmla="*/ 1414042 w 2838734"/>
              <a:gd name="connsiteY16" fmla="*/ 0 h 265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8734" h="2654544">
                <a:moveTo>
                  <a:pt x="1414042" y="0"/>
                </a:moveTo>
                <a:lnTo>
                  <a:pt x="1421262" y="638"/>
                </a:lnTo>
                <a:lnTo>
                  <a:pt x="1421262" y="636"/>
                </a:lnTo>
                <a:lnTo>
                  <a:pt x="1513007" y="8718"/>
                </a:lnTo>
                <a:cubicBezTo>
                  <a:pt x="1611062" y="26922"/>
                  <a:pt x="1704919" y="73595"/>
                  <a:pt x="1781326" y="148838"/>
                </a:cubicBezTo>
                <a:lnTo>
                  <a:pt x="2750635" y="1103361"/>
                </a:lnTo>
                <a:cubicBezTo>
                  <a:pt x="2866835" y="1217788"/>
                  <a:pt x="2868273" y="1404749"/>
                  <a:pt x="2753845" y="1520948"/>
                </a:cubicBezTo>
                <a:lnTo>
                  <a:pt x="1789647" y="2500079"/>
                </a:lnTo>
                <a:cubicBezTo>
                  <a:pt x="1689323" y="2601956"/>
                  <a:pt x="1557201" y="2653526"/>
                  <a:pt x="1424693" y="2654544"/>
                </a:cubicBezTo>
                <a:lnTo>
                  <a:pt x="1421262" y="2654242"/>
                </a:lnTo>
                <a:lnTo>
                  <a:pt x="1421262" y="2654243"/>
                </a:lnTo>
                <a:lnTo>
                  <a:pt x="1325729" y="2645827"/>
                </a:lnTo>
                <a:cubicBezTo>
                  <a:pt x="1227673" y="2627624"/>
                  <a:pt x="1133817" y="2580951"/>
                  <a:pt x="1057408" y="2505707"/>
                </a:cubicBezTo>
                <a:lnTo>
                  <a:pt x="88099" y="1551185"/>
                </a:lnTo>
                <a:cubicBezTo>
                  <a:pt x="-28101" y="1436759"/>
                  <a:pt x="-29538" y="1249799"/>
                  <a:pt x="84890" y="1133600"/>
                </a:cubicBezTo>
                <a:lnTo>
                  <a:pt x="1049089" y="154467"/>
                </a:lnTo>
                <a:cubicBezTo>
                  <a:pt x="1149414" y="52588"/>
                  <a:pt x="1281532" y="1019"/>
                  <a:pt x="1414042"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endParaRPr lang="en-IN" dirty="0"/>
          </a:p>
        </p:txBody>
      </p:sp>
      <p:sp>
        <p:nvSpPr>
          <p:cNvPr id="18" name="Picture Placeholder 21"/>
          <p:cNvSpPr>
            <a:spLocks noGrp="1"/>
          </p:cNvSpPr>
          <p:nvPr>
            <p:ph type="pic" sz="quarter" idx="26"/>
          </p:nvPr>
        </p:nvSpPr>
        <p:spPr>
          <a:xfrm>
            <a:off x="128150" y="1973405"/>
            <a:ext cx="2061489" cy="2184241"/>
          </a:xfrm>
          <a:custGeom>
            <a:avLst/>
            <a:gdLst>
              <a:gd name="connsiteX0" fmla="*/ 1163518 w 2061489"/>
              <a:gd name="connsiteY0" fmla="*/ 0 h 2184241"/>
              <a:gd name="connsiteX1" fmla="*/ 1169458 w 2061489"/>
              <a:gd name="connsiteY1" fmla="*/ 525 h 2184241"/>
              <a:gd name="connsiteX2" fmla="*/ 1169458 w 2061489"/>
              <a:gd name="connsiteY2" fmla="*/ 523 h 2184241"/>
              <a:gd name="connsiteX3" fmla="*/ 1244949 w 2061489"/>
              <a:gd name="connsiteY3" fmla="*/ 7173 h 2184241"/>
              <a:gd name="connsiteX4" fmla="*/ 1465730 w 2061489"/>
              <a:gd name="connsiteY4" fmla="*/ 122468 h 2184241"/>
              <a:gd name="connsiteX5" fmla="*/ 2061489 w 2061489"/>
              <a:gd name="connsiteY5" fmla="*/ 709139 h 2184241"/>
              <a:gd name="connsiteX6" fmla="*/ 1875068 w 2061489"/>
              <a:gd name="connsiteY6" fmla="*/ 898448 h 2184241"/>
              <a:gd name="connsiteX7" fmla="*/ 1878276 w 2061489"/>
              <a:gd name="connsiteY7" fmla="*/ 1316033 h 2184241"/>
              <a:gd name="connsiteX8" fmla="*/ 2042820 w 2061489"/>
              <a:gd name="connsiteY8" fmla="*/ 1478067 h 2184241"/>
              <a:gd name="connsiteX9" fmla="*/ 1472577 w 2061489"/>
              <a:gd name="connsiteY9" fmla="*/ 2057142 h 2184241"/>
              <a:gd name="connsiteX10" fmla="*/ 1172281 w 2061489"/>
              <a:gd name="connsiteY10" fmla="*/ 2184241 h 2184241"/>
              <a:gd name="connsiteX11" fmla="*/ 1169458 w 2061489"/>
              <a:gd name="connsiteY11" fmla="*/ 2183992 h 2184241"/>
              <a:gd name="connsiteX12" fmla="*/ 1169458 w 2061489"/>
              <a:gd name="connsiteY12" fmla="*/ 2183993 h 2184241"/>
              <a:gd name="connsiteX13" fmla="*/ 1090851 w 2061489"/>
              <a:gd name="connsiteY13" fmla="*/ 2177068 h 2184241"/>
              <a:gd name="connsiteX14" fmla="*/ 870068 w 2061489"/>
              <a:gd name="connsiteY14" fmla="*/ 2061774 h 2184241"/>
              <a:gd name="connsiteX15" fmla="*/ 72490 w 2061489"/>
              <a:gd name="connsiteY15" fmla="*/ 1276363 h 2184241"/>
              <a:gd name="connsiteX16" fmla="*/ 69850 w 2061489"/>
              <a:gd name="connsiteY16" fmla="*/ 932761 h 2184241"/>
              <a:gd name="connsiteX17" fmla="*/ 863223 w 2061489"/>
              <a:gd name="connsiteY17" fmla="*/ 127100 h 2184241"/>
              <a:gd name="connsiteX18" fmla="*/ 1163518 w 2061489"/>
              <a:gd name="connsiteY18" fmla="*/ 0 h 218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61489" h="2184241">
                <a:moveTo>
                  <a:pt x="1163518" y="0"/>
                </a:moveTo>
                <a:lnTo>
                  <a:pt x="1169458" y="525"/>
                </a:lnTo>
                <a:lnTo>
                  <a:pt x="1169458" y="523"/>
                </a:lnTo>
                <a:lnTo>
                  <a:pt x="1244949" y="7173"/>
                </a:lnTo>
                <a:cubicBezTo>
                  <a:pt x="1325632" y="22152"/>
                  <a:pt x="1402860" y="60556"/>
                  <a:pt x="1465730" y="122468"/>
                </a:cubicBezTo>
                <a:lnTo>
                  <a:pt x="2061489" y="709139"/>
                </a:lnTo>
                <a:lnTo>
                  <a:pt x="1875068" y="898448"/>
                </a:lnTo>
                <a:cubicBezTo>
                  <a:pt x="1760640" y="1014647"/>
                  <a:pt x="1762077" y="1201607"/>
                  <a:pt x="1878276" y="1316033"/>
                </a:cubicBezTo>
                <a:lnTo>
                  <a:pt x="2042820" y="1478067"/>
                </a:lnTo>
                <a:lnTo>
                  <a:pt x="1472577" y="2057142"/>
                </a:lnTo>
                <a:cubicBezTo>
                  <a:pt x="1390027" y="2140970"/>
                  <a:pt x="1281313" y="2183404"/>
                  <a:pt x="1172281" y="2184241"/>
                </a:cubicBezTo>
                <a:lnTo>
                  <a:pt x="1169458" y="2183992"/>
                </a:lnTo>
                <a:lnTo>
                  <a:pt x="1169458" y="2183993"/>
                </a:lnTo>
                <a:lnTo>
                  <a:pt x="1090851" y="2177068"/>
                </a:lnTo>
                <a:cubicBezTo>
                  <a:pt x="1010168" y="2162090"/>
                  <a:pt x="932940" y="2123686"/>
                  <a:pt x="870068" y="2061774"/>
                </a:cubicBezTo>
                <a:lnTo>
                  <a:pt x="72490" y="1276363"/>
                </a:lnTo>
                <a:cubicBezTo>
                  <a:pt x="-23122" y="1182210"/>
                  <a:pt x="-24305" y="1028373"/>
                  <a:pt x="69850" y="932761"/>
                </a:cubicBezTo>
                <a:lnTo>
                  <a:pt x="863223" y="127100"/>
                </a:lnTo>
                <a:cubicBezTo>
                  <a:pt x="945773" y="43271"/>
                  <a:pt x="1054484" y="838"/>
                  <a:pt x="1163518"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endParaRPr lang="en-IN" dirty="0"/>
          </a:p>
        </p:txBody>
      </p:sp>
      <p:sp>
        <p:nvSpPr>
          <p:cNvPr id="25" name="Picture Placeholder 19"/>
          <p:cNvSpPr>
            <a:spLocks noGrp="1"/>
          </p:cNvSpPr>
          <p:nvPr>
            <p:ph type="pic" sz="quarter" idx="25"/>
          </p:nvPr>
        </p:nvSpPr>
        <p:spPr>
          <a:xfrm>
            <a:off x="1983879" y="1738252"/>
            <a:ext cx="2838734" cy="2654544"/>
          </a:xfrm>
          <a:custGeom>
            <a:avLst/>
            <a:gdLst>
              <a:gd name="connsiteX0" fmla="*/ 1414043 w 2838734"/>
              <a:gd name="connsiteY0" fmla="*/ 0 h 2654544"/>
              <a:gd name="connsiteX1" fmla="*/ 1421262 w 2838734"/>
              <a:gd name="connsiteY1" fmla="*/ 638 h 2654544"/>
              <a:gd name="connsiteX2" fmla="*/ 1421262 w 2838734"/>
              <a:gd name="connsiteY2" fmla="*/ 636 h 2654544"/>
              <a:gd name="connsiteX3" fmla="*/ 1513007 w 2838734"/>
              <a:gd name="connsiteY3" fmla="*/ 8718 h 2654544"/>
              <a:gd name="connsiteX4" fmla="*/ 1781326 w 2838734"/>
              <a:gd name="connsiteY4" fmla="*/ 148838 h 2654544"/>
              <a:gd name="connsiteX5" fmla="*/ 2750635 w 2838734"/>
              <a:gd name="connsiteY5" fmla="*/ 1103361 h 2654544"/>
              <a:gd name="connsiteX6" fmla="*/ 2753845 w 2838734"/>
              <a:gd name="connsiteY6" fmla="*/ 1520948 h 2654544"/>
              <a:gd name="connsiteX7" fmla="*/ 1789647 w 2838734"/>
              <a:gd name="connsiteY7" fmla="*/ 2500079 h 2654544"/>
              <a:gd name="connsiteX8" fmla="*/ 1424693 w 2838734"/>
              <a:gd name="connsiteY8" fmla="*/ 2654544 h 2654544"/>
              <a:gd name="connsiteX9" fmla="*/ 1421262 w 2838734"/>
              <a:gd name="connsiteY9" fmla="*/ 2654242 h 2654544"/>
              <a:gd name="connsiteX10" fmla="*/ 1421262 w 2838734"/>
              <a:gd name="connsiteY10" fmla="*/ 2654243 h 2654544"/>
              <a:gd name="connsiteX11" fmla="*/ 1325729 w 2838734"/>
              <a:gd name="connsiteY11" fmla="*/ 2645827 h 2654544"/>
              <a:gd name="connsiteX12" fmla="*/ 1057408 w 2838734"/>
              <a:gd name="connsiteY12" fmla="*/ 2505707 h 2654544"/>
              <a:gd name="connsiteX13" fmla="*/ 88098 w 2838734"/>
              <a:gd name="connsiteY13" fmla="*/ 1551185 h 2654544"/>
              <a:gd name="connsiteX14" fmla="*/ 84890 w 2838734"/>
              <a:gd name="connsiteY14" fmla="*/ 1133600 h 2654544"/>
              <a:gd name="connsiteX15" fmla="*/ 1049089 w 2838734"/>
              <a:gd name="connsiteY15" fmla="*/ 154467 h 2654544"/>
              <a:gd name="connsiteX16" fmla="*/ 1414043 w 2838734"/>
              <a:gd name="connsiteY16" fmla="*/ 0 h 265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8734" h="2654544">
                <a:moveTo>
                  <a:pt x="1414043" y="0"/>
                </a:moveTo>
                <a:lnTo>
                  <a:pt x="1421262" y="638"/>
                </a:lnTo>
                <a:lnTo>
                  <a:pt x="1421262" y="636"/>
                </a:lnTo>
                <a:lnTo>
                  <a:pt x="1513007" y="8718"/>
                </a:lnTo>
                <a:cubicBezTo>
                  <a:pt x="1611062" y="26922"/>
                  <a:pt x="1704919" y="73595"/>
                  <a:pt x="1781326" y="148838"/>
                </a:cubicBezTo>
                <a:lnTo>
                  <a:pt x="2750635" y="1103361"/>
                </a:lnTo>
                <a:cubicBezTo>
                  <a:pt x="2866835" y="1217788"/>
                  <a:pt x="2868273" y="1404749"/>
                  <a:pt x="2753845" y="1520948"/>
                </a:cubicBezTo>
                <a:lnTo>
                  <a:pt x="1789647" y="2500079"/>
                </a:lnTo>
                <a:cubicBezTo>
                  <a:pt x="1689323" y="2601956"/>
                  <a:pt x="1557201" y="2653526"/>
                  <a:pt x="1424693" y="2654544"/>
                </a:cubicBezTo>
                <a:lnTo>
                  <a:pt x="1421262" y="2654242"/>
                </a:lnTo>
                <a:lnTo>
                  <a:pt x="1421262" y="2654243"/>
                </a:lnTo>
                <a:lnTo>
                  <a:pt x="1325729" y="2645827"/>
                </a:lnTo>
                <a:cubicBezTo>
                  <a:pt x="1227674" y="2627624"/>
                  <a:pt x="1133818" y="2580951"/>
                  <a:pt x="1057408" y="2505707"/>
                </a:cubicBezTo>
                <a:lnTo>
                  <a:pt x="88098" y="1551185"/>
                </a:lnTo>
                <a:cubicBezTo>
                  <a:pt x="-28101" y="1436759"/>
                  <a:pt x="-29538" y="1249799"/>
                  <a:pt x="84890" y="1133600"/>
                </a:cubicBezTo>
                <a:lnTo>
                  <a:pt x="1049089" y="154467"/>
                </a:lnTo>
                <a:cubicBezTo>
                  <a:pt x="1149414" y="52588"/>
                  <a:pt x="1281532" y="1019"/>
                  <a:pt x="1414043"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endParaRPr lang="en-IN" dirty="0"/>
          </a:p>
        </p:txBody>
      </p:sp>
      <p:sp>
        <p:nvSpPr>
          <p:cNvPr id="26" name="Picture Placeholder 17"/>
          <p:cNvSpPr>
            <a:spLocks noGrp="1"/>
          </p:cNvSpPr>
          <p:nvPr>
            <p:ph type="pic" sz="quarter" idx="24"/>
          </p:nvPr>
        </p:nvSpPr>
        <p:spPr>
          <a:xfrm>
            <a:off x="4616854" y="1469507"/>
            <a:ext cx="2981442" cy="3192034"/>
          </a:xfrm>
          <a:custGeom>
            <a:avLst/>
            <a:gdLst>
              <a:gd name="connsiteX0" fmla="*/ 1484317 w 2981442"/>
              <a:gd name="connsiteY0" fmla="*/ 0 h 3192034"/>
              <a:gd name="connsiteX1" fmla="*/ 1492999 w 2981442"/>
              <a:gd name="connsiteY1" fmla="*/ 767 h 3192034"/>
              <a:gd name="connsiteX2" fmla="*/ 1492999 w 2981442"/>
              <a:gd name="connsiteY2" fmla="*/ 764 h 3192034"/>
              <a:gd name="connsiteX3" fmla="*/ 1603320 w 2981442"/>
              <a:gd name="connsiteY3" fmla="*/ 10483 h 3192034"/>
              <a:gd name="connsiteX4" fmla="*/ 1925968 w 2981442"/>
              <a:gd name="connsiteY4" fmla="*/ 178975 h 3192034"/>
              <a:gd name="connsiteX5" fmla="*/ 2981442 w 2981442"/>
              <a:gd name="connsiteY5" fmla="*/ 1218347 h 3192034"/>
              <a:gd name="connsiteX6" fmla="*/ 2800250 w 2981442"/>
              <a:gd name="connsiteY6" fmla="*/ 1402345 h 3192034"/>
              <a:gd name="connsiteX7" fmla="*/ 2803459 w 2981442"/>
              <a:gd name="connsiteY7" fmla="*/ 1819930 h 3192034"/>
              <a:gd name="connsiteX8" fmla="*/ 2956162 w 2981442"/>
              <a:gd name="connsiteY8" fmla="*/ 1970304 h 3192034"/>
              <a:gd name="connsiteX9" fmla="*/ 1935974 w 2981442"/>
              <a:gd name="connsiteY9" fmla="*/ 3006293 h 3192034"/>
              <a:gd name="connsiteX10" fmla="*/ 1497124 w 2981442"/>
              <a:gd name="connsiteY10" fmla="*/ 3192034 h 3192034"/>
              <a:gd name="connsiteX11" fmla="*/ 1492999 w 2981442"/>
              <a:gd name="connsiteY11" fmla="*/ 3191671 h 3192034"/>
              <a:gd name="connsiteX12" fmla="*/ 1492999 w 2981442"/>
              <a:gd name="connsiteY12" fmla="*/ 3191672 h 3192034"/>
              <a:gd name="connsiteX13" fmla="*/ 1378123 w 2981442"/>
              <a:gd name="connsiteY13" fmla="*/ 3181552 h 3192034"/>
              <a:gd name="connsiteX14" fmla="*/ 1055472 w 2981442"/>
              <a:gd name="connsiteY14" fmla="*/ 3013061 h 3192034"/>
              <a:gd name="connsiteX15" fmla="*/ 0 w 2981442"/>
              <a:gd name="connsiteY15" fmla="*/ 1973691 h 3192034"/>
              <a:gd name="connsiteX16" fmla="*/ 181192 w 2981442"/>
              <a:gd name="connsiteY16" fmla="*/ 1789693 h 3192034"/>
              <a:gd name="connsiteX17" fmla="*/ 177982 w 2981442"/>
              <a:gd name="connsiteY17" fmla="*/ 1372106 h 3192034"/>
              <a:gd name="connsiteX18" fmla="*/ 25280 w 2981442"/>
              <a:gd name="connsiteY18" fmla="*/ 1221733 h 3192034"/>
              <a:gd name="connsiteX19" fmla="*/ 1045468 w 2981442"/>
              <a:gd name="connsiteY19" fmla="*/ 185743 h 3192034"/>
              <a:gd name="connsiteX20" fmla="*/ 1484317 w 2981442"/>
              <a:gd name="connsiteY20" fmla="*/ 0 h 319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442" h="3192034">
                <a:moveTo>
                  <a:pt x="1484317" y="0"/>
                </a:moveTo>
                <a:lnTo>
                  <a:pt x="1492999" y="767"/>
                </a:lnTo>
                <a:lnTo>
                  <a:pt x="1492999" y="764"/>
                </a:lnTo>
                <a:lnTo>
                  <a:pt x="1603320" y="10483"/>
                </a:lnTo>
                <a:cubicBezTo>
                  <a:pt x="1721229" y="32372"/>
                  <a:pt x="1834090" y="88496"/>
                  <a:pt x="1925968" y="178975"/>
                </a:cubicBezTo>
                <a:lnTo>
                  <a:pt x="2981442" y="1218347"/>
                </a:lnTo>
                <a:lnTo>
                  <a:pt x="2800250" y="1402345"/>
                </a:lnTo>
                <a:cubicBezTo>
                  <a:pt x="2685822" y="1518544"/>
                  <a:pt x="2687259" y="1705504"/>
                  <a:pt x="2803459" y="1819930"/>
                </a:cubicBezTo>
                <a:lnTo>
                  <a:pt x="2956162" y="1970304"/>
                </a:lnTo>
                <a:lnTo>
                  <a:pt x="1935974" y="3006293"/>
                </a:lnTo>
                <a:cubicBezTo>
                  <a:pt x="1815336" y="3128798"/>
                  <a:pt x="1656463" y="3190810"/>
                  <a:pt x="1497124" y="3192034"/>
                </a:cubicBezTo>
                <a:lnTo>
                  <a:pt x="1492999" y="3191671"/>
                </a:lnTo>
                <a:lnTo>
                  <a:pt x="1492999" y="3191672"/>
                </a:lnTo>
                <a:lnTo>
                  <a:pt x="1378123" y="3181552"/>
                </a:lnTo>
                <a:cubicBezTo>
                  <a:pt x="1260213" y="3159663"/>
                  <a:pt x="1147353" y="3103539"/>
                  <a:pt x="1055472" y="3013061"/>
                </a:cubicBezTo>
                <a:lnTo>
                  <a:pt x="0" y="1973691"/>
                </a:lnTo>
                <a:lnTo>
                  <a:pt x="181192" y="1789693"/>
                </a:lnTo>
                <a:cubicBezTo>
                  <a:pt x="295620" y="1673494"/>
                  <a:pt x="294182" y="1486533"/>
                  <a:pt x="177982" y="1372106"/>
                </a:cubicBezTo>
                <a:lnTo>
                  <a:pt x="25280" y="1221733"/>
                </a:lnTo>
                <a:lnTo>
                  <a:pt x="1045468" y="185743"/>
                </a:lnTo>
                <a:cubicBezTo>
                  <a:pt x="1166107" y="63236"/>
                  <a:pt x="1324977" y="1225"/>
                  <a:pt x="1484317"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endParaRPr lang="en-IN" dirty="0"/>
          </a:p>
        </p:txBody>
      </p:sp>
    </p:spTree>
    <p:extLst>
      <p:ext uri="{BB962C8B-B14F-4D97-AF65-F5344CB8AC3E}">
        <p14:creationId xmlns:p14="http://schemas.microsoft.com/office/powerpoint/2010/main" val="346628595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par>
                                    <p:cTn id="22" presetID="10" presetClass="entr" presetSubtype="0" fill="hold" grpId="0" nodeType="withEffect" nodePh="1">
                                      <p:stCondLst>
                                        <p:cond delay="0"/>
                                      </p:stCondLst>
                                      <p:endCondLst>
                                        <p:cond evt="begin" delay="0">
                                          <p:tn val="22"/>
                                        </p:cond>
                                      </p:endCondLst>
                                      <p:iterate type="wd">
                                        <p:tmPct val="2000"/>
                                      </p:iterate>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2" presetClass="entr" presetSubtype="8" accel="26000" fill="hold" grpId="0" nodeType="withEffect" nodePh="1" p14:presetBounceEnd="58000">
                                      <p:stCondLst>
                                        <p:cond delay="500"/>
                                      </p:stCondLst>
                                      <p:endCondLst>
                                        <p:cond evt="begin" delay="0">
                                          <p:tn val="25"/>
                                        </p:cond>
                                      </p:endCondLst>
                                      <p:childTnLst>
                                        <p:set>
                                          <p:cBhvr>
                                            <p:cTn id="26" dur="1" fill="hold">
                                              <p:stCondLst>
                                                <p:cond delay="0"/>
                                              </p:stCondLst>
                                            </p:cTn>
                                            <p:tgtEl>
                                              <p:spTgt spid="25"/>
                                            </p:tgtEl>
                                            <p:attrNameLst>
                                              <p:attrName>style.visibility</p:attrName>
                                            </p:attrNameLst>
                                          </p:cBhvr>
                                          <p:to>
                                            <p:strVal val="visible"/>
                                          </p:to>
                                        </p:set>
                                        <p:anim calcmode="lin" valueType="num" p14:bounceEnd="58000">
                                          <p:cBhvr additive="base">
                                            <p:cTn id="27" dur="1000" fill="hold"/>
                                            <p:tgtEl>
                                              <p:spTgt spid="25"/>
                                            </p:tgtEl>
                                            <p:attrNameLst>
                                              <p:attrName>ppt_x</p:attrName>
                                            </p:attrNameLst>
                                          </p:cBhvr>
                                          <p:tavLst>
                                            <p:tav tm="0">
                                              <p:val>
                                                <p:strVal val="0-#ppt_w/2"/>
                                              </p:val>
                                            </p:tav>
                                            <p:tav tm="100000">
                                              <p:val>
                                                <p:strVal val="#ppt_x"/>
                                              </p:val>
                                            </p:tav>
                                          </p:tavLst>
                                        </p:anim>
                                        <p:anim calcmode="lin" valueType="num" p14:bounceEnd="58000">
                                          <p:cBhvr additive="base">
                                            <p:cTn id="28" dur="10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8" accel="26000" fill="hold" grpId="0" nodeType="withEffect" nodePh="1" p14:presetBounceEnd="58000">
                                      <p:stCondLst>
                                        <p:cond delay="500"/>
                                      </p:stCondLst>
                                      <p:endCondLst>
                                        <p:cond evt="begin" delay="0">
                                          <p:tn val="29"/>
                                        </p:cond>
                                      </p:endCondLst>
                                      <p:childTnLst>
                                        <p:set>
                                          <p:cBhvr>
                                            <p:cTn id="30" dur="1" fill="hold">
                                              <p:stCondLst>
                                                <p:cond delay="0"/>
                                              </p:stCondLst>
                                            </p:cTn>
                                            <p:tgtEl>
                                              <p:spTgt spid="18"/>
                                            </p:tgtEl>
                                            <p:attrNameLst>
                                              <p:attrName>style.visibility</p:attrName>
                                            </p:attrNameLst>
                                          </p:cBhvr>
                                          <p:to>
                                            <p:strVal val="visible"/>
                                          </p:to>
                                        </p:set>
                                        <p:anim calcmode="lin" valueType="num" p14:bounceEnd="58000">
                                          <p:cBhvr additive="base">
                                            <p:cTn id="31" dur="1000" fill="hold"/>
                                            <p:tgtEl>
                                              <p:spTgt spid="18"/>
                                            </p:tgtEl>
                                            <p:attrNameLst>
                                              <p:attrName>ppt_x</p:attrName>
                                            </p:attrNameLst>
                                          </p:cBhvr>
                                          <p:tavLst>
                                            <p:tav tm="0">
                                              <p:val>
                                                <p:strVal val="0-#ppt_w/2"/>
                                              </p:val>
                                            </p:tav>
                                            <p:tav tm="100000">
                                              <p:val>
                                                <p:strVal val="#ppt_x"/>
                                              </p:val>
                                            </p:tav>
                                          </p:tavLst>
                                        </p:anim>
                                        <p:anim calcmode="lin" valueType="num" p14:bounceEnd="58000">
                                          <p:cBhvr additive="base">
                                            <p:cTn id="32" dur="10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2" accel="30000" fill="hold" grpId="0" nodeType="withEffect" nodePh="1" p14:presetBounceEnd="58000">
                                      <p:stCondLst>
                                        <p:cond delay="500"/>
                                      </p:stCondLst>
                                      <p:endCondLst>
                                        <p:cond evt="begin" delay="0">
                                          <p:tn val="33"/>
                                        </p:cond>
                                      </p:endCondLst>
                                      <p:childTnLst>
                                        <p:set>
                                          <p:cBhvr>
                                            <p:cTn id="34" dur="1" fill="hold">
                                              <p:stCondLst>
                                                <p:cond delay="0"/>
                                              </p:stCondLst>
                                            </p:cTn>
                                            <p:tgtEl>
                                              <p:spTgt spid="16"/>
                                            </p:tgtEl>
                                            <p:attrNameLst>
                                              <p:attrName>style.visibility</p:attrName>
                                            </p:attrNameLst>
                                          </p:cBhvr>
                                          <p:to>
                                            <p:strVal val="visible"/>
                                          </p:to>
                                        </p:set>
                                        <p:anim calcmode="lin" valueType="num" p14:bounceEnd="58000">
                                          <p:cBhvr additive="base">
                                            <p:cTn id="35" dur="500" fill="hold"/>
                                            <p:tgtEl>
                                              <p:spTgt spid="16"/>
                                            </p:tgtEl>
                                            <p:attrNameLst>
                                              <p:attrName>ppt_x</p:attrName>
                                            </p:attrNameLst>
                                          </p:cBhvr>
                                          <p:tavLst>
                                            <p:tav tm="0">
                                              <p:val>
                                                <p:strVal val="1+#ppt_w/2"/>
                                              </p:val>
                                            </p:tav>
                                            <p:tav tm="100000">
                                              <p:val>
                                                <p:strVal val="#ppt_x"/>
                                              </p:val>
                                            </p:tav>
                                          </p:tavLst>
                                        </p:anim>
                                        <p:anim calcmode="lin" valueType="num" p14:bounceEnd="58000">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2" accel="30000" fill="hold" grpId="0" nodeType="withEffect" nodePh="1" p14:presetBounceEnd="58000">
                                      <p:stCondLst>
                                        <p:cond delay="500"/>
                                      </p:stCondLst>
                                      <p:endCondLst>
                                        <p:cond evt="begin" delay="0">
                                          <p:tn val="37"/>
                                        </p:cond>
                                      </p:endCondLst>
                                      <p:childTnLst>
                                        <p:set>
                                          <p:cBhvr>
                                            <p:cTn id="38" dur="1" fill="hold">
                                              <p:stCondLst>
                                                <p:cond delay="0"/>
                                              </p:stCondLst>
                                            </p:cTn>
                                            <p:tgtEl>
                                              <p:spTgt spid="17"/>
                                            </p:tgtEl>
                                            <p:attrNameLst>
                                              <p:attrName>style.visibility</p:attrName>
                                            </p:attrNameLst>
                                          </p:cBhvr>
                                          <p:to>
                                            <p:strVal val="visible"/>
                                          </p:to>
                                        </p:set>
                                        <p:anim calcmode="lin" valueType="num" p14:bounceEnd="58000">
                                          <p:cBhvr additive="base">
                                            <p:cTn id="39" dur="500" fill="hold"/>
                                            <p:tgtEl>
                                              <p:spTgt spid="17"/>
                                            </p:tgtEl>
                                            <p:attrNameLst>
                                              <p:attrName>ppt_x</p:attrName>
                                            </p:attrNameLst>
                                          </p:cBhvr>
                                          <p:tavLst>
                                            <p:tav tm="0">
                                              <p:val>
                                                <p:strVal val="1+#ppt_w/2"/>
                                              </p:val>
                                            </p:tav>
                                            <p:tav tm="100000">
                                              <p:val>
                                                <p:strVal val="#ppt_x"/>
                                              </p:val>
                                            </p:tav>
                                          </p:tavLst>
                                        </p:anim>
                                        <p:anim calcmode="lin" valueType="num" p14:bounceEnd="58000">
                                          <p:cBhvr additive="base">
                                            <p:cTn id="4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P spid="16" grpId="0"/>
          <p:bldP spid="17" grpId="0"/>
          <p:bldP spid="18" grpId="0"/>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par>
                                    <p:cTn id="22" presetID="10" presetClass="entr" presetSubtype="0" fill="hold" grpId="0" nodeType="withEffect" nodePh="1">
                                      <p:stCondLst>
                                        <p:cond delay="0"/>
                                      </p:stCondLst>
                                      <p:endCondLst>
                                        <p:cond evt="begin" delay="0">
                                          <p:tn val="22"/>
                                        </p:cond>
                                      </p:endCondLst>
                                      <p:iterate type="wd">
                                        <p:tmPct val="2000"/>
                                      </p:iterate>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2" presetClass="entr" presetSubtype="8" accel="26000" fill="hold" grpId="0" nodeType="withEffect" nodePh="1">
                                      <p:stCondLst>
                                        <p:cond delay="500"/>
                                      </p:stCondLst>
                                      <p:endCondLst>
                                        <p:cond evt="begin" delay="0">
                                          <p:tn val="25"/>
                                        </p:cond>
                                      </p:end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1000" fill="hold"/>
                                            <p:tgtEl>
                                              <p:spTgt spid="25"/>
                                            </p:tgtEl>
                                            <p:attrNameLst>
                                              <p:attrName>ppt_x</p:attrName>
                                            </p:attrNameLst>
                                          </p:cBhvr>
                                          <p:tavLst>
                                            <p:tav tm="0">
                                              <p:val>
                                                <p:strVal val="0-#ppt_w/2"/>
                                              </p:val>
                                            </p:tav>
                                            <p:tav tm="100000">
                                              <p:val>
                                                <p:strVal val="#ppt_x"/>
                                              </p:val>
                                            </p:tav>
                                          </p:tavLst>
                                        </p:anim>
                                        <p:anim calcmode="lin" valueType="num">
                                          <p:cBhvr additive="base">
                                            <p:cTn id="28" dur="10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8" accel="26000" fill="hold" grpId="0" nodeType="withEffect" nodePh="1">
                                      <p:stCondLst>
                                        <p:cond delay="500"/>
                                      </p:stCondLst>
                                      <p:endCondLst>
                                        <p:cond evt="begin" delay="0">
                                          <p:tn val="29"/>
                                        </p:cond>
                                      </p:end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0-#ppt_w/2"/>
                                              </p:val>
                                            </p:tav>
                                            <p:tav tm="100000">
                                              <p:val>
                                                <p:strVal val="#ppt_x"/>
                                              </p:val>
                                            </p:tav>
                                          </p:tavLst>
                                        </p:anim>
                                        <p:anim calcmode="lin" valueType="num">
                                          <p:cBhvr additive="base">
                                            <p:cTn id="32" dur="10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2" accel="30000" fill="hold" grpId="0" nodeType="withEffect" nodePh="1">
                                      <p:stCondLst>
                                        <p:cond delay="500"/>
                                      </p:stCondLst>
                                      <p:endCondLst>
                                        <p:cond evt="begin" delay="0">
                                          <p:tn val="33"/>
                                        </p:cond>
                                      </p:end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2" accel="30000" fill="hold" grpId="0" nodeType="withEffect" nodePh="1">
                                      <p:stCondLst>
                                        <p:cond delay="500"/>
                                      </p:stCondLst>
                                      <p:endCondLst>
                                        <p:cond evt="begin" delay="0">
                                          <p:tn val="37"/>
                                        </p:cond>
                                      </p:end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1+#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P spid="16" grpId="0"/>
          <p:bldP spid="17" grpId="0"/>
          <p:bldP spid="18" grpId="0"/>
          <p:bldP spid="25" grpId="0"/>
          <p:bldP spid="26" grpId="0"/>
        </p:bldLst>
      </p:timing>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ur Portfolio Example six">
    <p:bg>
      <p:bgPr>
        <a:solidFill>
          <a:srgbClr val="FBFBFB"/>
        </a:solidFill>
        <a:effectLst/>
      </p:bgPr>
    </p:bg>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
        <p:nvSpPr>
          <p:cNvPr id="11" name="Picture Placeholder 2"/>
          <p:cNvSpPr>
            <a:spLocks noGrp="1"/>
          </p:cNvSpPr>
          <p:nvPr>
            <p:ph type="pic" sz="quarter" idx="14"/>
          </p:nvPr>
        </p:nvSpPr>
        <p:spPr>
          <a:xfrm>
            <a:off x="-1" y="1436242"/>
            <a:ext cx="4064001" cy="4100512"/>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
        <p:nvSpPr>
          <p:cNvPr id="12" name="Picture Placeholder 2"/>
          <p:cNvSpPr>
            <a:spLocks noGrp="1"/>
          </p:cNvSpPr>
          <p:nvPr>
            <p:ph type="pic" sz="quarter" idx="15"/>
          </p:nvPr>
        </p:nvSpPr>
        <p:spPr>
          <a:xfrm>
            <a:off x="4064000" y="1436242"/>
            <a:ext cx="4064001" cy="4100512"/>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
        <p:nvSpPr>
          <p:cNvPr id="15" name="Picture Placeholder 2"/>
          <p:cNvSpPr>
            <a:spLocks noGrp="1"/>
          </p:cNvSpPr>
          <p:nvPr>
            <p:ph type="pic" sz="quarter" idx="16"/>
          </p:nvPr>
        </p:nvSpPr>
        <p:spPr>
          <a:xfrm>
            <a:off x="8128001" y="1436242"/>
            <a:ext cx="4064001" cy="4100512"/>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Tree>
    <p:extLst>
      <p:ext uri="{BB962C8B-B14F-4D97-AF65-F5344CB8AC3E}">
        <p14:creationId xmlns:p14="http://schemas.microsoft.com/office/powerpoint/2010/main" val="108106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childTnLst>
                          </p:cTn>
                        </p:par>
                        <p:par>
                          <p:cTn id="22" fill="hold">
                            <p:stCondLst>
                              <p:cond delay="500"/>
                            </p:stCondLst>
                            <p:childTnLst>
                              <p:par>
                                <p:cTn id="23" presetID="10" presetClass="entr" presetSubtype="0" fill="hold" grpId="0" nodeType="afterEffect" nodePh="1">
                                  <p:stCondLst>
                                    <p:cond delay="500"/>
                                  </p:stCondLst>
                                  <p:endCondLst>
                                    <p:cond evt="begin" delay="0">
                                      <p:tn val="23"/>
                                    </p:cond>
                                  </p:end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500"/>
                            </p:stCondLst>
                            <p:childTnLst>
                              <p:par>
                                <p:cTn id="27" presetID="10" presetClass="entr" presetSubtype="0" fill="hold" grpId="0" nodeType="afterEffect" nodePh="1">
                                  <p:stCondLst>
                                    <p:cond delay="0"/>
                                  </p:stCondLst>
                                  <p:endCondLst>
                                    <p:cond evt="begin" delay="0">
                                      <p:tn val="27"/>
                                    </p:cond>
                                  </p:endCondLst>
                                  <p:iterate type="wd">
                                    <p:tmPct val="10000"/>
                                  </p:iterate>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2000"/>
                            </p:stCondLst>
                            <p:childTnLst>
                              <p:par>
                                <p:cTn id="31" presetID="10" presetClass="entr" presetSubtype="0" fill="hold" grpId="0" nodeType="afterEffect" nodePh="1">
                                  <p:stCondLst>
                                    <p:cond delay="0"/>
                                  </p:stCondLst>
                                  <p:endCondLst>
                                    <p:cond evt="begin" delay="0">
                                      <p:tn val="31"/>
                                    </p:cond>
                                  </p:endCondLst>
                                  <p:iterate type="wd">
                                    <p:tmPct val="5000"/>
                                  </p:iterate>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P spid="11" grpId="0"/>
      <p:bldP spid="12" grpId="0"/>
      <p:bldP spid="1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ur four coloum Portfolio ">
    <p:bg>
      <p:bgPr>
        <a:solidFill>
          <a:srgbClr val="FBFBFB"/>
        </a:solidFill>
        <a:effectLst/>
      </p:bgPr>
    </p:bg>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
        <p:nvSpPr>
          <p:cNvPr id="9" name="Picture Placeholder 2"/>
          <p:cNvSpPr>
            <a:spLocks noGrp="1"/>
          </p:cNvSpPr>
          <p:nvPr>
            <p:ph type="pic" sz="quarter" idx="16"/>
          </p:nvPr>
        </p:nvSpPr>
        <p:spPr>
          <a:xfrm>
            <a:off x="3294145" y="3979069"/>
            <a:ext cx="2804400" cy="2307600"/>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
        <p:nvSpPr>
          <p:cNvPr id="10" name="Picture Placeholder 2"/>
          <p:cNvSpPr>
            <a:spLocks noGrp="1"/>
          </p:cNvSpPr>
          <p:nvPr>
            <p:ph type="pic" sz="quarter" idx="17"/>
          </p:nvPr>
        </p:nvSpPr>
        <p:spPr>
          <a:xfrm>
            <a:off x="496945" y="1671470"/>
            <a:ext cx="5601600" cy="2307600"/>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
        <p:nvSpPr>
          <p:cNvPr id="16" name="Picture Placeholder 2"/>
          <p:cNvSpPr>
            <a:spLocks noGrp="1"/>
          </p:cNvSpPr>
          <p:nvPr>
            <p:ph type="pic" sz="quarter" idx="15"/>
          </p:nvPr>
        </p:nvSpPr>
        <p:spPr>
          <a:xfrm>
            <a:off x="496477" y="3978985"/>
            <a:ext cx="2804400" cy="2307600"/>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
        <p:nvSpPr>
          <p:cNvPr id="17" name="Picture Placeholder 2"/>
          <p:cNvSpPr>
            <a:spLocks noGrp="1"/>
          </p:cNvSpPr>
          <p:nvPr>
            <p:ph type="pic" sz="quarter" idx="18"/>
          </p:nvPr>
        </p:nvSpPr>
        <p:spPr>
          <a:xfrm>
            <a:off x="8896212" y="1671637"/>
            <a:ext cx="2804400" cy="2307600"/>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
        <p:nvSpPr>
          <p:cNvPr id="18" name="Picture Placeholder 2"/>
          <p:cNvSpPr>
            <a:spLocks noGrp="1"/>
          </p:cNvSpPr>
          <p:nvPr>
            <p:ph type="pic" sz="quarter" idx="19"/>
          </p:nvPr>
        </p:nvSpPr>
        <p:spPr>
          <a:xfrm>
            <a:off x="8896211" y="3979068"/>
            <a:ext cx="2804400" cy="2307600"/>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
        <p:nvSpPr>
          <p:cNvPr id="19" name="Picture Placeholder 2"/>
          <p:cNvSpPr>
            <a:spLocks noGrp="1"/>
          </p:cNvSpPr>
          <p:nvPr>
            <p:ph type="pic" sz="quarter" idx="20"/>
          </p:nvPr>
        </p:nvSpPr>
        <p:spPr>
          <a:xfrm>
            <a:off x="6088723" y="1671637"/>
            <a:ext cx="2804400" cy="4615200"/>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Tree>
    <p:extLst>
      <p:ext uri="{BB962C8B-B14F-4D97-AF65-F5344CB8AC3E}">
        <p14:creationId xmlns:p14="http://schemas.microsoft.com/office/powerpoint/2010/main" val="135850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par>
                                <p:cTn id="22" presetID="53" presetClass="entr" presetSubtype="16" fill="hold" grpId="0" nodeType="withEffect" nodePh="1">
                                  <p:stCondLst>
                                    <p:cond delay="0"/>
                                  </p:stCondLst>
                                  <p:endCondLst>
                                    <p:cond evt="begin" delay="0">
                                      <p:tn val="22"/>
                                    </p:cond>
                                  </p:end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grpId="0" nodeType="withEffect" nodePh="1">
                                  <p:stCondLst>
                                    <p:cond delay="0"/>
                                  </p:stCondLst>
                                  <p:endCondLst>
                                    <p:cond evt="begin" delay="0">
                                      <p:tn val="27"/>
                                    </p:cond>
                                  </p:end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16" fill="hold" grpId="0" nodeType="withEffect" nodePh="1">
                                  <p:stCondLst>
                                    <p:cond delay="0"/>
                                  </p:stCondLst>
                                  <p:endCondLst>
                                    <p:cond evt="begin" delay="0">
                                      <p:tn val="32"/>
                                    </p:cond>
                                  </p:end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grpId="0" nodeType="withEffect" nodePh="1">
                                  <p:stCondLst>
                                    <p:cond delay="0"/>
                                  </p:stCondLst>
                                  <p:endCondLst>
                                    <p:cond evt="begin" delay="0">
                                      <p:tn val="37"/>
                                    </p:cond>
                                  </p:end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53" presetClass="entr" presetSubtype="16" fill="hold" grpId="0" nodeType="withEffect" nodePh="1">
                                  <p:stCondLst>
                                    <p:cond delay="0"/>
                                  </p:stCondLst>
                                  <p:endCondLst>
                                    <p:cond evt="begin" delay="0">
                                      <p:tn val="42"/>
                                    </p:cond>
                                  </p:end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par>
                                <p:cTn id="47" presetID="53" presetClass="entr" presetSubtype="16" fill="hold" grpId="0" nodeType="withEffect" nodePh="1">
                                  <p:stCondLst>
                                    <p:cond delay="0"/>
                                  </p:stCondLst>
                                  <p:endCondLst>
                                    <p:cond evt="begin" delay="0">
                                      <p:tn val="47"/>
                                    </p:cond>
                                  </p:end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P spid="9" grpId="0"/>
      <p:bldP spid="10" grpId="0"/>
      <p:bldP spid="16" grpId="0"/>
      <p:bldP spid="17" grpId="0"/>
      <p:bldP spid="18" grpId="0"/>
      <p:bldP spid="19"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ny Establishment">
    <p:bg>
      <p:bgPr>
        <a:solidFill>
          <a:srgbClr val="FBFBFB"/>
        </a:solidFill>
        <a:effectLst/>
      </p:bgPr>
    </p:bg>
    <p:spTree>
      <p:nvGrpSpPr>
        <p:cNvPr id="1" name=""/>
        <p:cNvGrpSpPr/>
        <p:nvPr/>
      </p:nvGrpSpPr>
      <p:grpSpPr>
        <a:xfrm>
          <a:off x="0" y="0"/>
          <a:ext cx="0" cy="0"/>
          <a:chOff x="0" y="0"/>
          <a:chExt cx="0" cy="0"/>
        </a:xfrm>
      </p:grpSpPr>
      <p:sp>
        <p:nvSpPr>
          <p:cNvPr id="9" name="Picture Placeholder 2"/>
          <p:cNvSpPr>
            <a:spLocks noGrp="1"/>
          </p:cNvSpPr>
          <p:nvPr>
            <p:ph type="pic" sz="quarter" idx="14" hasCustomPrompt="1"/>
          </p:nvPr>
        </p:nvSpPr>
        <p:spPr>
          <a:xfrm>
            <a:off x="658813" y="3966386"/>
            <a:ext cx="4413927" cy="2075869"/>
          </a:xfrm>
          <a:prstGeom prst="rect">
            <a:avLst/>
          </a:prstGeom>
        </p:spPr>
        <p:txBody>
          <a:bodyPr>
            <a:normAutofit/>
          </a:bodyPr>
          <a:lstStyle>
            <a:lvl1pPr marL="0" indent="0">
              <a:buFontTx/>
              <a:buNone/>
              <a:defRPr sz="1600">
                <a:solidFill>
                  <a:schemeClr val="tx1">
                    <a:lumMod val="65000"/>
                    <a:lumOff val="35000"/>
                  </a:schemeClr>
                </a:solidFill>
              </a:defRPr>
            </a:lvl1pPr>
          </a:lstStyle>
          <a:p>
            <a:r>
              <a:rPr lang="en-IN" dirty="0"/>
              <a:t>Drag your image here/click on picture icon</a:t>
            </a:r>
          </a:p>
        </p:txBody>
      </p:sp>
      <p:sp>
        <p:nvSpPr>
          <p:cNvPr id="10" name="Picture Placeholder 2"/>
          <p:cNvSpPr>
            <a:spLocks noGrp="1"/>
          </p:cNvSpPr>
          <p:nvPr>
            <p:ph type="pic" sz="quarter" idx="15" hasCustomPrompt="1"/>
          </p:nvPr>
        </p:nvSpPr>
        <p:spPr>
          <a:xfrm>
            <a:off x="4360992" y="1610342"/>
            <a:ext cx="7172196" cy="2356044"/>
          </a:xfrm>
          <a:prstGeom prst="rect">
            <a:avLst/>
          </a:prstGeom>
        </p:spPr>
        <p:txBody>
          <a:bodyPr>
            <a:normAutofit/>
          </a:bodyPr>
          <a:lstStyle>
            <a:lvl1pPr marL="0" indent="0">
              <a:buFontTx/>
              <a:buNone/>
              <a:defRPr sz="1600">
                <a:solidFill>
                  <a:schemeClr val="tx1">
                    <a:lumMod val="65000"/>
                    <a:lumOff val="35000"/>
                  </a:schemeClr>
                </a:solidFill>
              </a:defRPr>
            </a:lvl1pPr>
          </a:lstStyle>
          <a:p>
            <a:r>
              <a:rPr lang="en-IN" dirty="0"/>
              <a:t>Drag your image here/click on picture icon</a:t>
            </a:r>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3"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4"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Tree>
    <p:extLst>
      <p:ext uri="{BB962C8B-B14F-4D97-AF65-F5344CB8AC3E}">
        <p14:creationId xmlns:p14="http://schemas.microsoft.com/office/powerpoint/2010/main" val="208564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ppt_y</p:attrName>
                                        </p:attrNameLst>
                                      </p:cBhvr>
                                      <p:tavLst>
                                        <p:tav tm="0">
                                          <p:val>
                                            <p:strVal val="#ppt_y-#ppt_h*1.125000"/>
                                          </p:val>
                                        </p:tav>
                                        <p:tav tm="100000">
                                          <p:val>
                                            <p:strVal val="#ppt_y"/>
                                          </p:val>
                                        </p:tav>
                                      </p:tavLst>
                                    </p:anim>
                                    <p:animEffect transition="in" filter="wipe(down)">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animBg="1"/>
      <p:bldP spid="3" grpId="0" build="p">
        <p:tmplLst>
          <p:tmpl lvl="1">
            <p:tnLst>
              <p:par>
                <p:cTn presetID="53"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P spid="4" grpId="0"/>
      <p:bldP spid="13"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meline">
    <p:bg>
      <p:bgPr>
        <a:solidFill>
          <a:srgbClr val="FBFBFB"/>
        </a:solidFill>
        <a:effectLst/>
      </p:bgPr>
    </p:bg>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
        <p:nvSpPr>
          <p:cNvPr id="12" name="Picture Placeholder 24"/>
          <p:cNvSpPr>
            <a:spLocks noGrp="1"/>
          </p:cNvSpPr>
          <p:nvPr>
            <p:ph type="pic" sz="quarter" idx="21"/>
          </p:nvPr>
        </p:nvSpPr>
        <p:spPr>
          <a:xfrm>
            <a:off x="589535" y="3197818"/>
            <a:ext cx="1154892" cy="1154892"/>
          </a:xfrm>
          <a:custGeom>
            <a:avLst/>
            <a:gdLst>
              <a:gd name="connsiteX0" fmla="*/ 577446 w 1154892"/>
              <a:gd name="connsiteY0" fmla="*/ 0 h 1154892"/>
              <a:gd name="connsiteX1" fmla="*/ 900302 w 1154892"/>
              <a:gd name="connsiteY1" fmla="*/ 98619 h 1154892"/>
              <a:gd name="connsiteX2" fmla="*/ 920463 w 1154892"/>
              <a:gd name="connsiteY2" fmla="*/ 115253 h 1154892"/>
              <a:gd name="connsiteX3" fmla="*/ 919540 w 1154892"/>
              <a:gd name="connsiteY3" fmla="*/ 120777 h 1154892"/>
              <a:gd name="connsiteX4" fmla="*/ 1081207 w 1154892"/>
              <a:gd name="connsiteY4" fmla="*/ 348403 h 1154892"/>
              <a:gd name="connsiteX5" fmla="*/ 1109667 w 1154892"/>
              <a:gd name="connsiteY5" fmla="*/ 353171 h 1154892"/>
              <a:gd name="connsiteX6" fmla="*/ 1143160 w 1154892"/>
              <a:gd name="connsiteY6" fmla="*/ 461071 h 1154892"/>
              <a:gd name="connsiteX7" fmla="*/ 1154892 w 1154892"/>
              <a:gd name="connsiteY7" fmla="*/ 577446 h 1154892"/>
              <a:gd name="connsiteX8" fmla="*/ 577446 w 1154892"/>
              <a:gd name="connsiteY8" fmla="*/ 1154892 h 1154892"/>
              <a:gd name="connsiteX9" fmla="*/ 0 w 1154892"/>
              <a:gd name="connsiteY9" fmla="*/ 577446 h 1154892"/>
              <a:gd name="connsiteX10" fmla="*/ 577446 w 1154892"/>
              <a:gd name="connsiteY10" fmla="*/ 0 h 11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4892" h="1154892">
                <a:moveTo>
                  <a:pt x="577446" y="0"/>
                </a:moveTo>
                <a:cubicBezTo>
                  <a:pt x="697039" y="0"/>
                  <a:pt x="808141" y="36356"/>
                  <a:pt x="900302" y="98619"/>
                </a:cubicBezTo>
                <a:lnTo>
                  <a:pt x="920463" y="115253"/>
                </a:lnTo>
                <a:lnTo>
                  <a:pt x="919540" y="120777"/>
                </a:lnTo>
                <a:cubicBezTo>
                  <a:pt x="912566" y="227386"/>
                  <a:pt x="982221" y="321269"/>
                  <a:pt x="1081207" y="348403"/>
                </a:cubicBezTo>
                <a:lnTo>
                  <a:pt x="1109667" y="353171"/>
                </a:lnTo>
                <a:lnTo>
                  <a:pt x="1143160" y="461071"/>
                </a:lnTo>
                <a:cubicBezTo>
                  <a:pt x="1150853" y="498661"/>
                  <a:pt x="1154892" y="537582"/>
                  <a:pt x="1154892" y="577446"/>
                </a:cubicBezTo>
                <a:cubicBezTo>
                  <a:pt x="1154892" y="896361"/>
                  <a:pt x="896361" y="1154892"/>
                  <a:pt x="577446" y="1154892"/>
                </a:cubicBezTo>
                <a:cubicBezTo>
                  <a:pt x="258531" y="1154892"/>
                  <a:pt x="0" y="896361"/>
                  <a:pt x="0" y="577446"/>
                </a:cubicBezTo>
                <a:cubicBezTo>
                  <a:pt x="0" y="258531"/>
                  <a:pt x="258531" y="0"/>
                  <a:pt x="577446" y="0"/>
                </a:cubicBezTo>
                <a:close/>
              </a:path>
            </a:pathLst>
          </a:custGeom>
        </p:spPr>
        <p:txBody>
          <a:bodyPr wrap="square">
            <a:noAutofit/>
          </a:bodyPr>
          <a:lstStyle>
            <a:lvl1pPr marL="0" indent="0" algn="ctr">
              <a:buFontTx/>
              <a:buNone/>
              <a:defRPr sz="1400">
                <a:solidFill>
                  <a:schemeClr val="bg1">
                    <a:lumMod val="65000"/>
                  </a:schemeClr>
                </a:solidFill>
              </a:defRPr>
            </a:lvl1pPr>
          </a:lstStyle>
          <a:p>
            <a:endParaRPr lang="en-IN" dirty="0"/>
          </a:p>
        </p:txBody>
      </p:sp>
      <p:sp>
        <p:nvSpPr>
          <p:cNvPr id="15" name="Picture Placeholder 13"/>
          <p:cNvSpPr>
            <a:spLocks noGrp="1"/>
          </p:cNvSpPr>
          <p:nvPr>
            <p:ph type="pic" sz="quarter" idx="22"/>
          </p:nvPr>
        </p:nvSpPr>
        <p:spPr>
          <a:xfrm>
            <a:off x="2472738" y="2999382"/>
            <a:ext cx="1551764" cy="1551764"/>
          </a:xfrm>
          <a:custGeom>
            <a:avLst/>
            <a:gdLst>
              <a:gd name="connsiteX0" fmla="*/ 775882 w 1551764"/>
              <a:gd name="connsiteY0" fmla="*/ 0 h 1551764"/>
              <a:gd name="connsiteX1" fmla="*/ 1209686 w 1551764"/>
              <a:gd name="connsiteY1" fmla="*/ 132509 h 1551764"/>
              <a:gd name="connsiteX2" fmla="*/ 1236775 w 1551764"/>
              <a:gd name="connsiteY2" fmla="*/ 154859 h 1551764"/>
              <a:gd name="connsiteX3" fmla="*/ 1235535 w 1551764"/>
              <a:gd name="connsiteY3" fmla="*/ 162281 h 1551764"/>
              <a:gd name="connsiteX4" fmla="*/ 1236092 w 1551764"/>
              <a:gd name="connsiteY4" fmla="*/ 187038 h 1551764"/>
              <a:gd name="connsiteX5" fmla="*/ 1231946 w 1551764"/>
              <a:gd name="connsiteY5" fmla="*/ 200420 h 1551764"/>
              <a:gd name="connsiteX6" fmla="*/ 1227340 w 1551764"/>
              <a:gd name="connsiteY6" fmla="*/ 246198 h 1551764"/>
              <a:gd name="connsiteX7" fmla="*/ 1454043 w 1551764"/>
              <a:gd name="connsiteY7" fmla="*/ 473344 h 1551764"/>
              <a:gd name="connsiteX8" fmla="*/ 1472658 w 1551764"/>
              <a:gd name="connsiteY8" fmla="*/ 471464 h 1551764"/>
              <a:gd name="connsiteX9" fmla="*/ 1490998 w 1551764"/>
              <a:gd name="connsiteY9" fmla="*/ 474536 h 1551764"/>
              <a:gd name="connsiteX10" fmla="*/ 1536001 w 1551764"/>
              <a:gd name="connsiteY10" fmla="*/ 619516 h 1551764"/>
              <a:gd name="connsiteX11" fmla="*/ 1551764 w 1551764"/>
              <a:gd name="connsiteY11" fmla="*/ 775882 h 1551764"/>
              <a:gd name="connsiteX12" fmla="*/ 775882 w 1551764"/>
              <a:gd name="connsiteY12" fmla="*/ 1551764 h 1551764"/>
              <a:gd name="connsiteX13" fmla="*/ 0 w 1551764"/>
              <a:gd name="connsiteY13" fmla="*/ 775882 h 1551764"/>
              <a:gd name="connsiteX14" fmla="*/ 775882 w 1551764"/>
              <a:gd name="connsiteY14" fmla="*/ 0 h 15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51764" h="1551764">
                <a:moveTo>
                  <a:pt x="775882" y="0"/>
                </a:moveTo>
                <a:cubicBezTo>
                  <a:pt x="936573" y="0"/>
                  <a:pt x="1085854" y="48850"/>
                  <a:pt x="1209686" y="132509"/>
                </a:cubicBezTo>
                <a:lnTo>
                  <a:pt x="1236775" y="154859"/>
                </a:lnTo>
                <a:lnTo>
                  <a:pt x="1235535" y="162281"/>
                </a:lnTo>
                <a:lnTo>
                  <a:pt x="1236092" y="187038"/>
                </a:lnTo>
                <a:lnTo>
                  <a:pt x="1231946" y="200420"/>
                </a:lnTo>
                <a:cubicBezTo>
                  <a:pt x="1228926" y="215207"/>
                  <a:pt x="1227340" y="230517"/>
                  <a:pt x="1227340" y="246198"/>
                </a:cubicBezTo>
                <a:cubicBezTo>
                  <a:pt x="1227340" y="371647"/>
                  <a:pt x="1328838" y="473344"/>
                  <a:pt x="1454043" y="473344"/>
                </a:cubicBezTo>
                <a:lnTo>
                  <a:pt x="1472658" y="471464"/>
                </a:lnTo>
                <a:lnTo>
                  <a:pt x="1490998" y="474536"/>
                </a:lnTo>
                <a:lnTo>
                  <a:pt x="1536001" y="619516"/>
                </a:lnTo>
                <a:cubicBezTo>
                  <a:pt x="1546337" y="670023"/>
                  <a:pt x="1551764" y="722319"/>
                  <a:pt x="1551764" y="775882"/>
                </a:cubicBezTo>
                <a:cubicBezTo>
                  <a:pt x="1551764" y="1204390"/>
                  <a:pt x="1204390" y="1551764"/>
                  <a:pt x="775882" y="1551764"/>
                </a:cubicBezTo>
                <a:cubicBezTo>
                  <a:pt x="347374" y="1551764"/>
                  <a:pt x="0" y="1204390"/>
                  <a:pt x="0" y="775882"/>
                </a:cubicBezTo>
                <a:cubicBezTo>
                  <a:pt x="0" y="347374"/>
                  <a:pt x="347374" y="0"/>
                  <a:pt x="775882" y="0"/>
                </a:cubicBezTo>
                <a:close/>
              </a:path>
            </a:pathLst>
          </a:custGeom>
        </p:spPr>
        <p:txBody>
          <a:bodyPr wrap="square">
            <a:noAutofit/>
          </a:bodyPr>
          <a:lstStyle>
            <a:lvl1pPr marL="0" indent="0" algn="ctr">
              <a:buFontTx/>
              <a:buNone/>
              <a:defRPr sz="1400">
                <a:solidFill>
                  <a:schemeClr val="bg1">
                    <a:lumMod val="65000"/>
                  </a:schemeClr>
                </a:solidFill>
              </a:defRPr>
            </a:lvl1pPr>
          </a:lstStyle>
          <a:p>
            <a:endParaRPr lang="en-IN" dirty="0"/>
          </a:p>
        </p:txBody>
      </p:sp>
      <p:sp>
        <p:nvSpPr>
          <p:cNvPr id="20" name="Picture Placeholder 14"/>
          <p:cNvSpPr>
            <a:spLocks noGrp="1"/>
          </p:cNvSpPr>
          <p:nvPr>
            <p:ph type="pic" sz="quarter" idx="23"/>
          </p:nvPr>
        </p:nvSpPr>
        <p:spPr>
          <a:xfrm>
            <a:off x="4752813" y="2949772"/>
            <a:ext cx="1650984" cy="1650984"/>
          </a:xfrm>
          <a:custGeom>
            <a:avLst/>
            <a:gdLst>
              <a:gd name="connsiteX0" fmla="*/ 825492 w 1650984"/>
              <a:gd name="connsiteY0" fmla="*/ 0 h 1650984"/>
              <a:gd name="connsiteX1" fmla="*/ 1287033 w 1650984"/>
              <a:gd name="connsiteY1" fmla="*/ 140982 h 1650984"/>
              <a:gd name="connsiteX2" fmla="*/ 1315855 w 1650984"/>
              <a:gd name="connsiteY2" fmla="*/ 164761 h 1650984"/>
              <a:gd name="connsiteX3" fmla="*/ 1314535 w 1650984"/>
              <a:gd name="connsiteY3" fmla="*/ 172658 h 1650984"/>
              <a:gd name="connsiteX4" fmla="*/ 1315307 w 1650984"/>
              <a:gd name="connsiteY4" fmla="*/ 206939 h 1650984"/>
              <a:gd name="connsiteX5" fmla="*/ 1309135 w 1650984"/>
              <a:gd name="connsiteY5" fmla="*/ 226860 h 1650984"/>
              <a:gd name="connsiteX6" fmla="*/ 1304448 w 1650984"/>
              <a:gd name="connsiteY6" fmla="*/ 273446 h 1650984"/>
              <a:gd name="connsiteX7" fmla="*/ 1535153 w 1650984"/>
              <a:gd name="connsiteY7" fmla="*/ 504602 h 1650984"/>
              <a:gd name="connsiteX8" fmla="*/ 1566054 w 1650984"/>
              <a:gd name="connsiteY8" fmla="*/ 501481 h 1650984"/>
              <a:gd name="connsiteX9" fmla="*/ 1586332 w 1650984"/>
              <a:gd name="connsiteY9" fmla="*/ 504878 h 1650984"/>
              <a:gd name="connsiteX10" fmla="*/ 1634213 w 1650984"/>
              <a:gd name="connsiteY10" fmla="*/ 659127 h 1650984"/>
              <a:gd name="connsiteX11" fmla="*/ 1650984 w 1650984"/>
              <a:gd name="connsiteY11" fmla="*/ 825492 h 1650984"/>
              <a:gd name="connsiteX12" fmla="*/ 825492 w 1650984"/>
              <a:gd name="connsiteY12" fmla="*/ 1650984 h 1650984"/>
              <a:gd name="connsiteX13" fmla="*/ 0 w 1650984"/>
              <a:gd name="connsiteY13" fmla="*/ 825492 h 1650984"/>
              <a:gd name="connsiteX14" fmla="*/ 825492 w 1650984"/>
              <a:gd name="connsiteY14" fmla="*/ 0 h 165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0984" h="1650984">
                <a:moveTo>
                  <a:pt x="825492" y="0"/>
                </a:moveTo>
                <a:cubicBezTo>
                  <a:pt x="996457" y="0"/>
                  <a:pt x="1155284" y="51973"/>
                  <a:pt x="1287033" y="140982"/>
                </a:cubicBezTo>
                <a:lnTo>
                  <a:pt x="1315855" y="164761"/>
                </a:lnTo>
                <a:lnTo>
                  <a:pt x="1314535" y="172658"/>
                </a:lnTo>
                <a:lnTo>
                  <a:pt x="1315307" y="206939"/>
                </a:lnTo>
                <a:lnTo>
                  <a:pt x="1309135" y="226860"/>
                </a:lnTo>
                <a:cubicBezTo>
                  <a:pt x="1306062" y="241908"/>
                  <a:pt x="1304448" y="257488"/>
                  <a:pt x="1304448" y="273446"/>
                </a:cubicBezTo>
                <a:cubicBezTo>
                  <a:pt x="1304448" y="401110"/>
                  <a:pt x="1407738" y="504602"/>
                  <a:pt x="1535153" y="504602"/>
                </a:cubicBezTo>
                <a:lnTo>
                  <a:pt x="1566054" y="501481"/>
                </a:lnTo>
                <a:lnTo>
                  <a:pt x="1586332" y="504878"/>
                </a:lnTo>
                <a:lnTo>
                  <a:pt x="1634213" y="659127"/>
                </a:lnTo>
                <a:cubicBezTo>
                  <a:pt x="1645210" y="712865"/>
                  <a:pt x="1650984" y="768504"/>
                  <a:pt x="1650984" y="825492"/>
                </a:cubicBezTo>
                <a:cubicBezTo>
                  <a:pt x="1650984" y="1281399"/>
                  <a:pt x="1281399" y="1650984"/>
                  <a:pt x="825492" y="1650984"/>
                </a:cubicBezTo>
                <a:cubicBezTo>
                  <a:pt x="369585" y="1650984"/>
                  <a:pt x="0" y="1281399"/>
                  <a:pt x="0" y="825492"/>
                </a:cubicBezTo>
                <a:cubicBezTo>
                  <a:pt x="0" y="369585"/>
                  <a:pt x="369585" y="0"/>
                  <a:pt x="825492" y="0"/>
                </a:cubicBezTo>
                <a:close/>
              </a:path>
            </a:pathLst>
          </a:custGeom>
        </p:spPr>
        <p:txBody>
          <a:bodyPr wrap="square">
            <a:noAutofit/>
          </a:bodyPr>
          <a:lstStyle>
            <a:lvl1pPr marL="0" indent="0" algn="ctr">
              <a:buFontTx/>
              <a:buNone/>
              <a:defRPr sz="1400">
                <a:solidFill>
                  <a:schemeClr val="bg1">
                    <a:lumMod val="65000"/>
                  </a:schemeClr>
                </a:solidFill>
              </a:defRPr>
            </a:lvl1pPr>
          </a:lstStyle>
          <a:p>
            <a:endParaRPr lang="en-IN" dirty="0"/>
          </a:p>
        </p:txBody>
      </p:sp>
      <p:sp>
        <p:nvSpPr>
          <p:cNvPr id="21" name="Picture Placeholder 15"/>
          <p:cNvSpPr>
            <a:spLocks noGrp="1"/>
          </p:cNvSpPr>
          <p:nvPr>
            <p:ph type="pic" sz="quarter" idx="24"/>
          </p:nvPr>
        </p:nvSpPr>
        <p:spPr>
          <a:xfrm>
            <a:off x="7132108" y="2878153"/>
            <a:ext cx="1794222" cy="1794222"/>
          </a:xfrm>
          <a:custGeom>
            <a:avLst/>
            <a:gdLst>
              <a:gd name="connsiteX0" fmla="*/ 897111 w 1794222"/>
              <a:gd name="connsiteY0" fmla="*/ 0 h 1794222"/>
              <a:gd name="connsiteX1" fmla="*/ 1398695 w 1794222"/>
              <a:gd name="connsiteY1" fmla="*/ 153213 h 1794222"/>
              <a:gd name="connsiteX2" fmla="*/ 1430017 w 1794222"/>
              <a:gd name="connsiteY2" fmla="*/ 179055 h 1794222"/>
              <a:gd name="connsiteX3" fmla="*/ 1428583 w 1794222"/>
              <a:gd name="connsiteY3" fmla="*/ 187637 h 1794222"/>
              <a:gd name="connsiteX4" fmla="*/ 1428890 w 1794222"/>
              <a:gd name="connsiteY4" fmla="*/ 201264 h 1794222"/>
              <a:gd name="connsiteX5" fmla="*/ 1415741 w 1794222"/>
              <a:gd name="connsiteY5" fmla="*/ 243705 h 1794222"/>
              <a:gd name="connsiteX6" fmla="*/ 1410580 w 1794222"/>
              <a:gd name="connsiteY6" fmla="*/ 294999 h 1794222"/>
              <a:gd name="connsiteX7" fmla="*/ 1664600 w 1794222"/>
              <a:gd name="connsiteY7" fmla="*/ 549515 h 1794222"/>
              <a:gd name="connsiteX8" fmla="*/ 1704739 w 1794222"/>
              <a:gd name="connsiteY8" fmla="*/ 545461 h 1794222"/>
              <a:gd name="connsiteX9" fmla="*/ 1723961 w 1794222"/>
              <a:gd name="connsiteY9" fmla="*/ 548681 h 1794222"/>
              <a:gd name="connsiteX10" fmla="*/ 1775995 w 1794222"/>
              <a:gd name="connsiteY10" fmla="*/ 716313 h 1794222"/>
              <a:gd name="connsiteX11" fmla="*/ 1794222 w 1794222"/>
              <a:gd name="connsiteY11" fmla="*/ 897111 h 1794222"/>
              <a:gd name="connsiteX12" fmla="*/ 897111 w 1794222"/>
              <a:gd name="connsiteY12" fmla="*/ 1794222 h 1794222"/>
              <a:gd name="connsiteX13" fmla="*/ 0 w 1794222"/>
              <a:gd name="connsiteY13" fmla="*/ 897111 h 1794222"/>
              <a:gd name="connsiteX14" fmla="*/ 897111 w 1794222"/>
              <a:gd name="connsiteY14" fmla="*/ 0 h 179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4222" h="1794222">
                <a:moveTo>
                  <a:pt x="897111" y="0"/>
                </a:moveTo>
                <a:cubicBezTo>
                  <a:pt x="1082909" y="0"/>
                  <a:pt x="1255515" y="56482"/>
                  <a:pt x="1398695" y="153213"/>
                </a:cubicBezTo>
                <a:lnTo>
                  <a:pt x="1430017" y="179055"/>
                </a:lnTo>
                <a:lnTo>
                  <a:pt x="1428583" y="187637"/>
                </a:lnTo>
                <a:lnTo>
                  <a:pt x="1428890" y="201264"/>
                </a:lnTo>
                <a:lnTo>
                  <a:pt x="1415741" y="243705"/>
                </a:lnTo>
                <a:cubicBezTo>
                  <a:pt x="1412357" y="260274"/>
                  <a:pt x="1410580" y="277429"/>
                  <a:pt x="1410580" y="294999"/>
                </a:cubicBezTo>
                <a:cubicBezTo>
                  <a:pt x="1410580" y="435564"/>
                  <a:pt x="1524309" y="549515"/>
                  <a:pt x="1664600" y="549515"/>
                </a:cubicBezTo>
                <a:lnTo>
                  <a:pt x="1704739" y="545461"/>
                </a:lnTo>
                <a:lnTo>
                  <a:pt x="1723961" y="548681"/>
                </a:lnTo>
                <a:lnTo>
                  <a:pt x="1775995" y="716313"/>
                </a:lnTo>
                <a:cubicBezTo>
                  <a:pt x="1787947" y="774712"/>
                  <a:pt x="1794222" y="835179"/>
                  <a:pt x="1794222" y="897111"/>
                </a:cubicBezTo>
                <a:cubicBezTo>
                  <a:pt x="1794222" y="1392573"/>
                  <a:pt x="1392572" y="1794222"/>
                  <a:pt x="897111" y="1794222"/>
                </a:cubicBezTo>
                <a:cubicBezTo>
                  <a:pt x="401650" y="1794222"/>
                  <a:pt x="0" y="1392573"/>
                  <a:pt x="0" y="897111"/>
                </a:cubicBezTo>
                <a:cubicBezTo>
                  <a:pt x="0" y="401650"/>
                  <a:pt x="401650" y="0"/>
                  <a:pt x="897111" y="0"/>
                </a:cubicBezTo>
                <a:close/>
              </a:path>
            </a:pathLst>
          </a:custGeom>
        </p:spPr>
        <p:txBody>
          <a:bodyPr wrap="square">
            <a:noAutofit/>
          </a:bodyPr>
          <a:lstStyle>
            <a:lvl1pPr marL="0" indent="0" algn="ctr">
              <a:buFontTx/>
              <a:buNone/>
              <a:defRPr sz="1400">
                <a:solidFill>
                  <a:schemeClr val="bg1">
                    <a:lumMod val="65000"/>
                  </a:schemeClr>
                </a:solidFill>
              </a:defRPr>
            </a:lvl1pPr>
          </a:lstStyle>
          <a:p>
            <a:endParaRPr lang="en-IN" dirty="0"/>
          </a:p>
        </p:txBody>
      </p:sp>
      <p:sp>
        <p:nvSpPr>
          <p:cNvPr id="22" name="Picture Placeholder 16"/>
          <p:cNvSpPr>
            <a:spLocks noGrp="1"/>
          </p:cNvSpPr>
          <p:nvPr>
            <p:ph type="pic" sz="quarter" idx="25"/>
          </p:nvPr>
        </p:nvSpPr>
        <p:spPr>
          <a:xfrm>
            <a:off x="9654640" y="2792334"/>
            <a:ext cx="1965860" cy="1965860"/>
          </a:xfrm>
          <a:custGeom>
            <a:avLst/>
            <a:gdLst>
              <a:gd name="connsiteX0" fmla="*/ 982930 w 1965860"/>
              <a:gd name="connsiteY0" fmla="*/ 0 h 1965860"/>
              <a:gd name="connsiteX1" fmla="*/ 1532496 w 1965860"/>
              <a:gd name="connsiteY1" fmla="*/ 167870 h 1965860"/>
              <a:gd name="connsiteX2" fmla="*/ 1566814 w 1965860"/>
              <a:gd name="connsiteY2" fmla="*/ 196184 h 1965860"/>
              <a:gd name="connsiteX3" fmla="*/ 1565243 w 1965860"/>
              <a:gd name="connsiteY3" fmla="*/ 205587 h 1965860"/>
              <a:gd name="connsiteX4" fmla="*/ 1565473 w 1965860"/>
              <a:gd name="connsiteY4" fmla="*/ 215793 h 1965860"/>
              <a:gd name="connsiteX5" fmla="*/ 1556833 w 1965860"/>
              <a:gd name="connsiteY5" fmla="*/ 243681 h 1965860"/>
              <a:gd name="connsiteX6" fmla="*/ 1550843 w 1965860"/>
              <a:gd name="connsiteY6" fmla="*/ 303214 h 1965860"/>
              <a:gd name="connsiteX7" fmla="*/ 1845664 w 1965860"/>
              <a:gd name="connsiteY7" fmla="*/ 598611 h 1965860"/>
              <a:gd name="connsiteX8" fmla="*/ 1863100 w 1965860"/>
              <a:gd name="connsiteY8" fmla="*/ 596850 h 1965860"/>
              <a:gd name="connsiteX9" fmla="*/ 1888878 w 1965860"/>
              <a:gd name="connsiteY9" fmla="*/ 601169 h 1965860"/>
              <a:gd name="connsiteX10" fmla="*/ 1945890 w 1965860"/>
              <a:gd name="connsiteY10" fmla="*/ 784836 h 1965860"/>
              <a:gd name="connsiteX11" fmla="*/ 1965860 w 1965860"/>
              <a:gd name="connsiteY11" fmla="*/ 982930 h 1965860"/>
              <a:gd name="connsiteX12" fmla="*/ 982930 w 1965860"/>
              <a:gd name="connsiteY12" fmla="*/ 1965860 h 1965860"/>
              <a:gd name="connsiteX13" fmla="*/ 0 w 1965860"/>
              <a:gd name="connsiteY13" fmla="*/ 982930 h 1965860"/>
              <a:gd name="connsiteX14" fmla="*/ 982930 w 1965860"/>
              <a:gd name="connsiteY14" fmla="*/ 0 h 196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5860" h="1965860">
                <a:moveTo>
                  <a:pt x="982930" y="0"/>
                </a:moveTo>
                <a:cubicBezTo>
                  <a:pt x="1186502" y="0"/>
                  <a:pt x="1375620" y="61885"/>
                  <a:pt x="1532496" y="167870"/>
                </a:cubicBezTo>
                <a:lnTo>
                  <a:pt x="1566814" y="196184"/>
                </a:lnTo>
                <a:lnTo>
                  <a:pt x="1565243" y="205587"/>
                </a:lnTo>
                <a:lnTo>
                  <a:pt x="1565473" y="215793"/>
                </a:lnTo>
                <a:lnTo>
                  <a:pt x="1556833" y="243681"/>
                </a:lnTo>
                <a:cubicBezTo>
                  <a:pt x="1552905" y="262911"/>
                  <a:pt x="1550843" y="282821"/>
                  <a:pt x="1550843" y="303214"/>
                </a:cubicBezTo>
                <a:cubicBezTo>
                  <a:pt x="1550843" y="466357"/>
                  <a:pt x="1682839" y="598611"/>
                  <a:pt x="1845664" y="598611"/>
                </a:cubicBezTo>
                <a:lnTo>
                  <a:pt x="1863100" y="596850"/>
                </a:lnTo>
                <a:lnTo>
                  <a:pt x="1888878" y="601169"/>
                </a:lnTo>
                <a:lnTo>
                  <a:pt x="1945890" y="784836"/>
                </a:lnTo>
                <a:cubicBezTo>
                  <a:pt x="1958985" y="848822"/>
                  <a:pt x="1965860" y="915074"/>
                  <a:pt x="1965860" y="982930"/>
                </a:cubicBezTo>
                <a:cubicBezTo>
                  <a:pt x="1965860" y="1525788"/>
                  <a:pt x="1525788" y="1965860"/>
                  <a:pt x="982930" y="1965860"/>
                </a:cubicBezTo>
                <a:cubicBezTo>
                  <a:pt x="440072" y="1965860"/>
                  <a:pt x="0" y="1525788"/>
                  <a:pt x="0" y="982930"/>
                </a:cubicBezTo>
                <a:cubicBezTo>
                  <a:pt x="0" y="440072"/>
                  <a:pt x="440072" y="0"/>
                  <a:pt x="982930" y="0"/>
                </a:cubicBezTo>
                <a:close/>
              </a:path>
            </a:pathLst>
          </a:custGeom>
        </p:spPr>
        <p:txBody>
          <a:bodyPr wrap="square">
            <a:noAutofit/>
          </a:bodyPr>
          <a:lstStyle>
            <a:lvl1pPr marL="0" indent="0" algn="ctr">
              <a:buFontTx/>
              <a:buNone/>
              <a:defRPr sz="1400">
                <a:solidFill>
                  <a:schemeClr val="bg1">
                    <a:lumMod val="65000"/>
                  </a:schemeClr>
                </a:solidFill>
              </a:defRPr>
            </a:lvl1pPr>
          </a:lstStyle>
          <a:p>
            <a:endParaRPr lang="en-IN" dirty="0"/>
          </a:p>
        </p:txBody>
      </p:sp>
    </p:spTree>
    <p:extLst>
      <p:ext uri="{BB962C8B-B14F-4D97-AF65-F5344CB8AC3E}">
        <p14:creationId xmlns:p14="http://schemas.microsoft.com/office/powerpoint/2010/main" val="339598683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par>
                                    <p:cTn id="22" presetID="2" presetClass="entr" presetSubtype="8" accel="46000" fill="hold" grpId="0" nodeType="withEffect" nodePh="1" p14:presetBounceEnd="72000">
                                      <p:stCondLst>
                                        <p:cond delay="0"/>
                                      </p:stCondLst>
                                      <p:endCondLst>
                                        <p:cond evt="begin" delay="0">
                                          <p:tn val="22"/>
                                        </p:cond>
                                      </p:endCondLst>
                                      <p:childTnLst>
                                        <p:set>
                                          <p:cBhvr>
                                            <p:cTn id="23" dur="1" fill="hold">
                                              <p:stCondLst>
                                                <p:cond delay="0"/>
                                              </p:stCondLst>
                                            </p:cTn>
                                            <p:tgtEl>
                                              <p:spTgt spid="12"/>
                                            </p:tgtEl>
                                            <p:attrNameLst>
                                              <p:attrName>style.visibility</p:attrName>
                                            </p:attrNameLst>
                                          </p:cBhvr>
                                          <p:to>
                                            <p:strVal val="visible"/>
                                          </p:to>
                                        </p:set>
                                        <p:anim calcmode="lin" valueType="num" p14:bounceEnd="72000">
                                          <p:cBhvr additive="base">
                                            <p:cTn id="24" dur="500" fill="hold"/>
                                            <p:tgtEl>
                                              <p:spTgt spid="12"/>
                                            </p:tgtEl>
                                            <p:attrNameLst>
                                              <p:attrName>ppt_x</p:attrName>
                                            </p:attrNameLst>
                                          </p:cBhvr>
                                          <p:tavLst>
                                            <p:tav tm="0">
                                              <p:val>
                                                <p:strVal val="0-#ppt_w/2"/>
                                              </p:val>
                                            </p:tav>
                                            <p:tav tm="100000">
                                              <p:val>
                                                <p:strVal val="#ppt_x"/>
                                              </p:val>
                                            </p:tav>
                                          </p:tavLst>
                                        </p:anim>
                                        <p:anim calcmode="lin" valueType="num" p14:bounceEnd="72000">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accel="46000" fill="hold" grpId="0" nodeType="withEffect" nodePh="1" p14:presetBounceEnd="72000">
                                      <p:stCondLst>
                                        <p:cond delay="2000"/>
                                      </p:stCondLst>
                                      <p:endCondLst>
                                        <p:cond evt="begin" delay="0">
                                          <p:tn val="26"/>
                                        </p:cond>
                                      </p:endCondLst>
                                      <p:childTnLst>
                                        <p:set>
                                          <p:cBhvr>
                                            <p:cTn id="27" dur="1" fill="hold">
                                              <p:stCondLst>
                                                <p:cond delay="0"/>
                                              </p:stCondLst>
                                            </p:cTn>
                                            <p:tgtEl>
                                              <p:spTgt spid="15"/>
                                            </p:tgtEl>
                                            <p:attrNameLst>
                                              <p:attrName>style.visibility</p:attrName>
                                            </p:attrNameLst>
                                          </p:cBhvr>
                                          <p:to>
                                            <p:strVal val="visible"/>
                                          </p:to>
                                        </p:set>
                                        <p:anim calcmode="lin" valueType="num" p14:bounceEnd="72000">
                                          <p:cBhvr additive="base">
                                            <p:cTn id="28" dur="500" fill="hold"/>
                                            <p:tgtEl>
                                              <p:spTgt spid="15"/>
                                            </p:tgtEl>
                                            <p:attrNameLst>
                                              <p:attrName>ppt_x</p:attrName>
                                            </p:attrNameLst>
                                          </p:cBhvr>
                                          <p:tavLst>
                                            <p:tav tm="0">
                                              <p:val>
                                                <p:strVal val="0-#ppt_w/2"/>
                                              </p:val>
                                            </p:tav>
                                            <p:tav tm="100000">
                                              <p:val>
                                                <p:strVal val="#ppt_x"/>
                                              </p:val>
                                            </p:tav>
                                          </p:tavLst>
                                        </p:anim>
                                        <p:anim calcmode="lin" valueType="num" p14:bounceEnd="72000">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8" accel="46000" fill="hold" grpId="0" nodeType="withEffect" nodePh="1" p14:presetBounceEnd="72000">
                                      <p:stCondLst>
                                        <p:cond delay="4000"/>
                                      </p:stCondLst>
                                      <p:endCondLst>
                                        <p:cond evt="begin" delay="0">
                                          <p:tn val="30"/>
                                        </p:cond>
                                      </p:endCondLst>
                                      <p:childTnLst>
                                        <p:set>
                                          <p:cBhvr>
                                            <p:cTn id="31" dur="1" fill="hold">
                                              <p:stCondLst>
                                                <p:cond delay="0"/>
                                              </p:stCondLst>
                                            </p:cTn>
                                            <p:tgtEl>
                                              <p:spTgt spid="20"/>
                                            </p:tgtEl>
                                            <p:attrNameLst>
                                              <p:attrName>style.visibility</p:attrName>
                                            </p:attrNameLst>
                                          </p:cBhvr>
                                          <p:to>
                                            <p:strVal val="visible"/>
                                          </p:to>
                                        </p:set>
                                        <p:anim calcmode="lin" valueType="num" p14:bounceEnd="72000">
                                          <p:cBhvr additive="base">
                                            <p:cTn id="32" dur="500" fill="hold"/>
                                            <p:tgtEl>
                                              <p:spTgt spid="20"/>
                                            </p:tgtEl>
                                            <p:attrNameLst>
                                              <p:attrName>ppt_x</p:attrName>
                                            </p:attrNameLst>
                                          </p:cBhvr>
                                          <p:tavLst>
                                            <p:tav tm="0">
                                              <p:val>
                                                <p:strVal val="0-#ppt_w/2"/>
                                              </p:val>
                                            </p:tav>
                                            <p:tav tm="100000">
                                              <p:val>
                                                <p:strVal val="#ppt_x"/>
                                              </p:val>
                                            </p:tav>
                                          </p:tavLst>
                                        </p:anim>
                                        <p:anim calcmode="lin" valueType="num" p14:bounceEnd="72000">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2" presetClass="entr" presetSubtype="8" accel="46000" fill="hold" grpId="0" nodeType="withEffect" nodePh="1" p14:presetBounceEnd="72000">
                                      <p:stCondLst>
                                        <p:cond delay="6100"/>
                                      </p:stCondLst>
                                      <p:endCondLst>
                                        <p:cond evt="begin" delay="0">
                                          <p:tn val="34"/>
                                        </p:cond>
                                      </p:endCondLst>
                                      <p:childTnLst>
                                        <p:set>
                                          <p:cBhvr>
                                            <p:cTn id="35" dur="1" fill="hold">
                                              <p:stCondLst>
                                                <p:cond delay="0"/>
                                              </p:stCondLst>
                                            </p:cTn>
                                            <p:tgtEl>
                                              <p:spTgt spid="21"/>
                                            </p:tgtEl>
                                            <p:attrNameLst>
                                              <p:attrName>style.visibility</p:attrName>
                                            </p:attrNameLst>
                                          </p:cBhvr>
                                          <p:to>
                                            <p:strVal val="visible"/>
                                          </p:to>
                                        </p:set>
                                        <p:anim calcmode="lin" valueType="num" p14:bounceEnd="72000">
                                          <p:cBhvr additive="base">
                                            <p:cTn id="36" dur="500" fill="hold"/>
                                            <p:tgtEl>
                                              <p:spTgt spid="21"/>
                                            </p:tgtEl>
                                            <p:attrNameLst>
                                              <p:attrName>ppt_x</p:attrName>
                                            </p:attrNameLst>
                                          </p:cBhvr>
                                          <p:tavLst>
                                            <p:tav tm="0">
                                              <p:val>
                                                <p:strVal val="0-#ppt_w/2"/>
                                              </p:val>
                                            </p:tav>
                                            <p:tav tm="100000">
                                              <p:val>
                                                <p:strVal val="#ppt_x"/>
                                              </p:val>
                                            </p:tav>
                                          </p:tavLst>
                                        </p:anim>
                                        <p:anim calcmode="lin" valueType="num" p14:bounceEnd="72000">
                                          <p:cBhvr additive="base">
                                            <p:cTn id="37" dur="500" fill="hold"/>
                                            <p:tgtEl>
                                              <p:spTgt spid="21"/>
                                            </p:tgtEl>
                                            <p:attrNameLst>
                                              <p:attrName>ppt_y</p:attrName>
                                            </p:attrNameLst>
                                          </p:cBhvr>
                                          <p:tavLst>
                                            <p:tav tm="0">
                                              <p:val>
                                                <p:strVal val="#ppt_y"/>
                                              </p:val>
                                            </p:tav>
                                            <p:tav tm="100000">
                                              <p:val>
                                                <p:strVal val="#ppt_y"/>
                                              </p:val>
                                            </p:tav>
                                          </p:tavLst>
                                        </p:anim>
                                      </p:childTnLst>
                                    </p:cTn>
                                  </p:par>
                                  <p:par>
                                    <p:cTn id="38" presetID="2" presetClass="entr" presetSubtype="8" accel="46000" fill="hold" grpId="0" nodeType="withEffect" nodePh="1" p14:presetBounceEnd="72000">
                                      <p:stCondLst>
                                        <p:cond delay="8200"/>
                                      </p:stCondLst>
                                      <p:endCondLst>
                                        <p:cond evt="begin" delay="0">
                                          <p:tn val="38"/>
                                        </p:cond>
                                      </p:endCondLst>
                                      <p:childTnLst>
                                        <p:set>
                                          <p:cBhvr>
                                            <p:cTn id="39" dur="1" fill="hold">
                                              <p:stCondLst>
                                                <p:cond delay="0"/>
                                              </p:stCondLst>
                                            </p:cTn>
                                            <p:tgtEl>
                                              <p:spTgt spid="22"/>
                                            </p:tgtEl>
                                            <p:attrNameLst>
                                              <p:attrName>style.visibility</p:attrName>
                                            </p:attrNameLst>
                                          </p:cBhvr>
                                          <p:to>
                                            <p:strVal val="visible"/>
                                          </p:to>
                                        </p:set>
                                        <p:anim calcmode="lin" valueType="num" p14:bounceEnd="72000">
                                          <p:cBhvr additive="base">
                                            <p:cTn id="40" dur="500" fill="hold"/>
                                            <p:tgtEl>
                                              <p:spTgt spid="22"/>
                                            </p:tgtEl>
                                            <p:attrNameLst>
                                              <p:attrName>ppt_x</p:attrName>
                                            </p:attrNameLst>
                                          </p:cBhvr>
                                          <p:tavLst>
                                            <p:tav tm="0">
                                              <p:val>
                                                <p:strVal val="0-#ppt_w/2"/>
                                              </p:val>
                                            </p:tav>
                                            <p:tav tm="100000">
                                              <p:val>
                                                <p:strVal val="#ppt_x"/>
                                              </p:val>
                                            </p:tav>
                                          </p:tavLst>
                                        </p:anim>
                                        <p:anim calcmode="lin" valueType="num" p14:bounceEnd="72000">
                                          <p:cBhvr additive="base">
                                            <p:cTn id="4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P spid="12" grpId="0"/>
          <p:bldP spid="15" grpId="0"/>
          <p:bldP spid="20" grpId="0"/>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par>
                                    <p:cTn id="22" presetID="2" presetClass="entr" presetSubtype="8" accel="46000" fill="hold" grpId="0" nodeType="withEffect" nodePh="1">
                                      <p:stCondLst>
                                        <p:cond delay="0"/>
                                      </p:stCondLst>
                                      <p:endCondLst>
                                        <p:cond evt="begin" delay="0">
                                          <p:tn val="22"/>
                                        </p:cond>
                                      </p:end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accel="46000" fill="hold" grpId="0" nodeType="withEffect" nodePh="1">
                                      <p:stCondLst>
                                        <p:cond delay="2000"/>
                                      </p:stCondLst>
                                      <p:endCondLst>
                                        <p:cond evt="begin" delay="0">
                                          <p:tn val="26"/>
                                        </p:cond>
                                      </p:end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8" accel="46000" fill="hold" grpId="0" nodeType="withEffect" nodePh="1">
                                      <p:stCondLst>
                                        <p:cond delay="4000"/>
                                      </p:stCondLst>
                                      <p:endCondLst>
                                        <p:cond evt="begin" delay="0">
                                          <p:tn val="30"/>
                                        </p:cond>
                                      </p:end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2" presetClass="entr" presetSubtype="8" accel="46000" fill="hold" grpId="0" nodeType="withEffect" nodePh="1">
                                      <p:stCondLst>
                                        <p:cond delay="6100"/>
                                      </p:stCondLst>
                                      <p:endCondLst>
                                        <p:cond evt="begin" delay="0">
                                          <p:tn val="34"/>
                                        </p:cond>
                                      </p:end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0-#ppt_w/2"/>
                                              </p:val>
                                            </p:tav>
                                            <p:tav tm="100000">
                                              <p:val>
                                                <p:strVal val="#ppt_x"/>
                                              </p:val>
                                            </p:tav>
                                          </p:tavLst>
                                        </p:anim>
                                        <p:anim calcmode="lin" valueType="num">
                                          <p:cBhvr additive="base">
                                            <p:cTn id="37" dur="500" fill="hold"/>
                                            <p:tgtEl>
                                              <p:spTgt spid="21"/>
                                            </p:tgtEl>
                                            <p:attrNameLst>
                                              <p:attrName>ppt_y</p:attrName>
                                            </p:attrNameLst>
                                          </p:cBhvr>
                                          <p:tavLst>
                                            <p:tav tm="0">
                                              <p:val>
                                                <p:strVal val="#ppt_y"/>
                                              </p:val>
                                            </p:tav>
                                            <p:tav tm="100000">
                                              <p:val>
                                                <p:strVal val="#ppt_y"/>
                                              </p:val>
                                            </p:tav>
                                          </p:tavLst>
                                        </p:anim>
                                      </p:childTnLst>
                                    </p:cTn>
                                  </p:par>
                                  <p:par>
                                    <p:cTn id="38" presetID="2" presetClass="entr" presetSubtype="8" accel="46000" fill="hold" grpId="0" nodeType="withEffect" nodePh="1">
                                      <p:stCondLst>
                                        <p:cond delay="8200"/>
                                      </p:stCondLst>
                                      <p:endCondLst>
                                        <p:cond evt="begin" delay="0">
                                          <p:tn val="38"/>
                                        </p:cond>
                                      </p:end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0-#ppt_w/2"/>
                                              </p:val>
                                            </p:tav>
                                            <p:tav tm="100000">
                                              <p:val>
                                                <p:strVal val="#ppt_x"/>
                                              </p:val>
                                            </p:tav>
                                          </p:tavLst>
                                        </p:anim>
                                        <p:anim calcmode="lin" valueType="num">
                                          <p:cBhvr additive="base">
                                            <p:cTn id="4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P spid="12" grpId="0"/>
          <p:bldP spid="15" grpId="0"/>
          <p:bldP spid="20" grpId="0"/>
          <p:bldP spid="21" grpId="0"/>
          <p:bldP spid="22" grpId="0"/>
        </p:bldLst>
      </p:timing>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oad Timeline Example">
    <p:bg>
      <p:bgPr>
        <a:solidFill>
          <a:srgbClr val="FBFBFB"/>
        </a:solidFill>
        <a:effectLst/>
      </p:bgPr>
    </p:bg>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4" name="Picture Placeholder 24"/>
          <p:cNvSpPr>
            <a:spLocks noGrp="1"/>
          </p:cNvSpPr>
          <p:nvPr>
            <p:ph type="pic" sz="quarter" idx="24" hasCustomPrompt="1"/>
          </p:nvPr>
        </p:nvSpPr>
        <p:spPr>
          <a:xfrm>
            <a:off x="5386288" y="1829744"/>
            <a:ext cx="1378800" cy="1378800"/>
          </a:xfrm>
          <a:custGeom>
            <a:avLst/>
            <a:gdLst>
              <a:gd name="connsiteX0" fmla="*/ 577446 w 1154892"/>
              <a:gd name="connsiteY0" fmla="*/ 0 h 1154892"/>
              <a:gd name="connsiteX1" fmla="*/ 900302 w 1154892"/>
              <a:gd name="connsiteY1" fmla="*/ 98619 h 1154892"/>
              <a:gd name="connsiteX2" fmla="*/ 920463 w 1154892"/>
              <a:gd name="connsiteY2" fmla="*/ 115253 h 1154892"/>
              <a:gd name="connsiteX3" fmla="*/ 919540 w 1154892"/>
              <a:gd name="connsiteY3" fmla="*/ 120777 h 1154892"/>
              <a:gd name="connsiteX4" fmla="*/ 1081207 w 1154892"/>
              <a:gd name="connsiteY4" fmla="*/ 348403 h 1154892"/>
              <a:gd name="connsiteX5" fmla="*/ 1109667 w 1154892"/>
              <a:gd name="connsiteY5" fmla="*/ 353171 h 1154892"/>
              <a:gd name="connsiteX6" fmla="*/ 1143160 w 1154892"/>
              <a:gd name="connsiteY6" fmla="*/ 461071 h 1154892"/>
              <a:gd name="connsiteX7" fmla="*/ 1154892 w 1154892"/>
              <a:gd name="connsiteY7" fmla="*/ 577446 h 1154892"/>
              <a:gd name="connsiteX8" fmla="*/ 577446 w 1154892"/>
              <a:gd name="connsiteY8" fmla="*/ 1154892 h 1154892"/>
              <a:gd name="connsiteX9" fmla="*/ 0 w 1154892"/>
              <a:gd name="connsiteY9" fmla="*/ 577446 h 1154892"/>
              <a:gd name="connsiteX10" fmla="*/ 577446 w 1154892"/>
              <a:gd name="connsiteY10" fmla="*/ 0 h 11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4892" h="1154892">
                <a:moveTo>
                  <a:pt x="577446" y="0"/>
                </a:moveTo>
                <a:cubicBezTo>
                  <a:pt x="697039" y="0"/>
                  <a:pt x="808141" y="36356"/>
                  <a:pt x="900302" y="98619"/>
                </a:cubicBezTo>
                <a:lnTo>
                  <a:pt x="920463" y="115253"/>
                </a:lnTo>
                <a:lnTo>
                  <a:pt x="919540" y="120777"/>
                </a:lnTo>
                <a:cubicBezTo>
                  <a:pt x="912566" y="227386"/>
                  <a:pt x="982221" y="321269"/>
                  <a:pt x="1081207" y="348403"/>
                </a:cubicBezTo>
                <a:lnTo>
                  <a:pt x="1109667" y="353171"/>
                </a:lnTo>
                <a:lnTo>
                  <a:pt x="1143160" y="461071"/>
                </a:lnTo>
                <a:cubicBezTo>
                  <a:pt x="1150853" y="498661"/>
                  <a:pt x="1154892" y="537582"/>
                  <a:pt x="1154892" y="577446"/>
                </a:cubicBezTo>
                <a:cubicBezTo>
                  <a:pt x="1154892" y="896361"/>
                  <a:pt x="896361" y="1154892"/>
                  <a:pt x="577446" y="1154892"/>
                </a:cubicBezTo>
                <a:cubicBezTo>
                  <a:pt x="258531" y="1154892"/>
                  <a:pt x="0" y="896361"/>
                  <a:pt x="0" y="577446"/>
                </a:cubicBezTo>
                <a:cubicBezTo>
                  <a:pt x="0" y="258531"/>
                  <a:pt x="258531" y="0"/>
                  <a:pt x="577446" y="0"/>
                </a:cubicBezTo>
                <a:close/>
              </a:path>
            </a:pathLst>
          </a:custGeom>
        </p:spPr>
        <p:txBody>
          <a:bodyPr wrap="square">
            <a:noAutofit/>
          </a:bodyPr>
          <a:lstStyle>
            <a:lvl1pPr marL="0" indent="0" algn="ctr">
              <a:buFontTx/>
              <a:buNone/>
              <a:defRPr sz="1400">
                <a:solidFill>
                  <a:schemeClr val="bg1">
                    <a:lumMod val="65000"/>
                  </a:schemeClr>
                </a:solidFill>
              </a:defRPr>
            </a:lvl1pPr>
          </a:lstStyle>
          <a:p>
            <a:r>
              <a:rPr lang="en-IN" dirty="0"/>
              <a:t>Click Here</a:t>
            </a:r>
          </a:p>
        </p:txBody>
      </p:sp>
      <p:sp>
        <p:nvSpPr>
          <p:cNvPr id="6" name="Picture Placeholder 24"/>
          <p:cNvSpPr>
            <a:spLocks noGrp="1"/>
          </p:cNvSpPr>
          <p:nvPr>
            <p:ph type="pic" sz="quarter" idx="25" hasCustomPrompt="1"/>
          </p:nvPr>
        </p:nvSpPr>
        <p:spPr>
          <a:xfrm>
            <a:off x="7440959" y="3460370"/>
            <a:ext cx="910800" cy="910800"/>
          </a:xfrm>
          <a:custGeom>
            <a:avLst/>
            <a:gdLst>
              <a:gd name="connsiteX0" fmla="*/ 577446 w 1154892"/>
              <a:gd name="connsiteY0" fmla="*/ 0 h 1154892"/>
              <a:gd name="connsiteX1" fmla="*/ 900302 w 1154892"/>
              <a:gd name="connsiteY1" fmla="*/ 98619 h 1154892"/>
              <a:gd name="connsiteX2" fmla="*/ 920463 w 1154892"/>
              <a:gd name="connsiteY2" fmla="*/ 115253 h 1154892"/>
              <a:gd name="connsiteX3" fmla="*/ 919540 w 1154892"/>
              <a:gd name="connsiteY3" fmla="*/ 120777 h 1154892"/>
              <a:gd name="connsiteX4" fmla="*/ 1081207 w 1154892"/>
              <a:gd name="connsiteY4" fmla="*/ 348403 h 1154892"/>
              <a:gd name="connsiteX5" fmla="*/ 1109667 w 1154892"/>
              <a:gd name="connsiteY5" fmla="*/ 353171 h 1154892"/>
              <a:gd name="connsiteX6" fmla="*/ 1143160 w 1154892"/>
              <a:gd name="connsiteY6" fmla="*/ 461071 h 1154892"/>
              <a:gd name="connsiteX7" fmla="*/ 1154892 w 1154892"/>
              <a:gd name="connsiteY7" fmla="*/ 577446 h 1154892"/>
              <a:gd name="connsiteX8" fmla="*/ 577446 w 1154892"/>
              <a:gd name="connsiteY8" fmla="*/ 1154892 h 1154892"/>
              <a:gd name="connsiteX9" fmla="*/ 0 w 1154892"/>
              <a:gd name="connsiteY9" fmla="*/ 577446 h 1154892"/>
              <a:gd name="connsiteX10" fmla="*/ 577446 w 1154892"/>
              <a:gd name="connsiteY10" fmla="*/ 0 h 11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4892" h="1154892">
                <a:moveTo>
                  <a:pt x="577446" y="0"/>
                </a:moveTo>
                <a:cubicBezTo>
                  <a:pt x="697039" y="0"/>
                  <a:pt x="808141" y="36356"/>
                  <a:pt x="900302" y="98619"/>
                </a:cubicBezTo>
                <a:lnTo>
                  <a:pt x="920463" y="115253"/>
                </a:lnTo>
                <a:lnTo>
                  <a:pt x="919540" y="120777"/>
                </a:lnTo>
                <a:cubicBezTo>
                  <a:pt x="912566" y="227386"/>
                  <a:pt x="982221" y="321269"/>
                  <a:pt x="1081207" y="348403"/>
                </a:cubicBezTo>
                <a:lnTo>
                  <a:pt x="1109667" y="353171"/>
                </a:lnTo>
                <a:lnTo>
                  <a:pt x="1143160" y="461071"/>
                </a:lnTo>
                <a:cubicBezTo>
                  <a:pt x="1150853" y="498661"/>
                  <a:pt x="1154892" y="537582"/>
                  <a:pt x="1154892" y="577446"/>
                </a:cubicBezTo>
                <a:cubicBezTo>
                  <a:pt x="1154892" y="896361"/>
                  <a:pt x="896361" y="1154892"/>
                  <a:pt x="577446" y="1154892"/>
                </a:cubicBezTo>
                <a:cubicBezTo>
                  <a:pt x="258531" y="1154892"/>
                  <a:pt x="0" y="896361"/>
                  <a:pt x="0" y="577446"/>
                </a:cubicBezTo>
                <a:cubicBezTo>
                  <a:pt x="0" y="258531"/>
                  <a:pt x="258531" y="0"/>
                  <a:pt x="577446" y="0"/>
                </a:cubicBezTo>
                <a:close/>
              </a:path>
            </a:pathLst>
          </a:custGeom>
        </p:spPr>
        <p:txBody>
          <a:bodyPr wrap="square">
            <a:noAutofit/>
          </a:bodyPr>
          <a:lstStyle>
            <a:lvl1pPr marL="0" indent="0" algn="ctr">
              <a:buFontTx/>
              <a:buNone/>
              <a:defRPr sz="1400">
                <a:solidFill>
                  <a:schemeClr val="bg1">
                    <a:lumMod val="65000"/>
                  </a:schemeClr>
                </a:solidFill>
              </a:defRPr>
            </a:lvl1pPr>
          </a:lstStyle>
          <a:p>
            <a:r>
              <a:rPr lang="en-IN" dirty="0"/>
              <a:t>Click Here</a:t>
            </a:r>
          </a:p>
        </p:txBody>
      </p:sp>
      <p:sp>
        <p:nvSpPr>
          <p:cNvPr id="7" name="Picture Placeholder 24"/>
          <p:cNvSpPr>
            <a:spLocks noGrp="1"/>
          </p:cNvSpPr>
          <p:nvPr>
            <p:ph type="pic" sz="quarter" idx="23" hasCustomPrompt="1"/>
          </p:nvPr>
        </p:nvSpPr>
        <p:spPr>
          <a:xfrm>
            <a:off x="6310313" y="941939"/>
            <a:ext cx="1519200" cy="1519200"/>
          </a:xfrm>
          <a:custGeom>
            <a:avLst/>
            <a:gdLst>
              <a:gd name="connsiteX0" fmla="*/ 577446 w 1154892"/>
              <a:gd name="connsiteY0" fmla="*/ 0 h 1154892"/>
              <a:gd name="connsiteX1" fmla="*/ 900302 w 1154892"/>
              <a:gd name="connsiteY1" fmla="*/ 98619 h 1154892"/>
              <a:gd name="connsiteX2" fmla="*/ 920463 w 1154892"/>
              <a:gd name="connsiteY2" fmla="*/ 115253 h 1154892"/>
              <a:gd name="connsiteX3" fmla="*/ 919540 w 1154892"/>
              <a:gd name="connsiteY3" fmla="*/ 120777 h 1154892"/>
              <a:gd name="connsiteX4" fmla="*/ 1081207 w 1154892"/>
              <a:gd name="connsiteY4" fmla="*/ 348403 h 1154892"/>
              <a:gd name="connsiteX5" fmla="*/ 1109667 w 1154892"/>
              <a:gd name="connsiteY5" fmla="*/ 353171 h 1154892"/>
              <a:gd name="connsiteX6" fmla="*/ 1143160 w 1154892"/>
              <a:gd name="connsiteY6" fmla="*/ 461071 h 1154892"/>
              <a:gd name="connsiteX7" fmla="*/ 1154892 w 1154892"/>
              <a:gd name="connsiteY7" fmla="*/ 577446 h 1154892"/>
              <a:gd name="connsiteX8" fmla="*/ 577446 w 1154892"/>
              <a:gd name="connsiteY8" fmla="*/ 1154892 h 1154892"/>
              <a:gd name="connsiteX9" fmla="*/ 0 w 1154892"/>
              <a:gd name="connsiteY9" fmla="*/ 577446 h 1154892"/>
              <a:gd name="connsiteX10" fmla="*/ 577446 w 1154892"/>
              <a:gd name="connsiteY10" fmla="*/ 0 h 11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4892" h="1154892">
                <a:moveTo>
                  <a:pt x="577446" y="0"/>
                </a:moveTo>
                <a:cubicBezTo>
                  <a:pt x="697039" y="0"/>
                  <a:pt x="808141" y="36356"/>
                  <a:pt x="900302" y="98619"/>
                </a:cubicBezTo>
                <a:lnTo>
                  <a:pt x="920463" y="115253"/>
                </a:lnTo>
                <a:lnTo>
                  <a:pt x="919540" y="120777"/>
                </a:lnTo>
                <a:cubicBezTo>
                  <a:pt x="912566" y="227386"/>
                  <a:pt x="982221" y="321269"/>
                  <a:pt x="1081207" y="348403"/>
                </a:cubicBezTo>
                <a:lnTo>
                  <a:pt x="1109667" y="353171"/>
                </a:lnTo>
                <a:lnTo>
                  <a:pt x="1143160" y="461071"/>
                </a:lnTo>
                <a:cubicBezTo>
                  <a:pt x="1150853" y="498661"/>
                  <a:pt x="1154892" y="537582"/>
                  <a:pt x="1154892" y="577446"/>
                </a:cubicBezTo>
                <a:cubicBezTo>
                  <a:pt x="1154892" y="896361"/>
                  <a:pt x="896361" y="1154892"/>
                  <a:pt x="577446" y="1154892"/>
                </a:cubicBezTo>
                <a:cubicBezTo>
                  <a:pt x="258531" y="1154892"/>
                  <a:pt x="0" y="896361"/>
                  <a:pt x="0" y="577446"/>
                </a:cubicBezTo>
                <a:cubicBezTo>
                  <a:pt x="0" y="258531"/>
                  <a:pt x="258531" y="0"/>
                  <a:pt x="577446" y="0"/>
                </a:cubicBezTo>
                <a:close/>
              </a:path>
            </a:pathLst>
          </a:custGeom>
        </p:spPr>
        <p:txBody>
          <a:bodyPr wrap="square">
            <a:noAutofit/>
          </a:bodyPr>
          <a:lstStyle>
            <a:lvl1pPr marL="0" indent="0" algn="ctr">
              <a:buFontTx/>
              <a:buNone/>
              <a:defRPr sz="1400">
                <a:solidFill>
                  <a:schemeClr val="bg1">
                    <a:lumMod val="65000"/>
                  </a:schemeClr>
                </a:solidFill>
              </a:defRPr>
            </a:lvl1pPr>
          </a:lstStyle>
          <a:p>
            <a:r>
              <a:rPr lang="en-IN" dirty="0"/>
              <a:t>Click Here</a:t>
            </a:r>
          </a:p>
        </p:txBody>
      </p:sp>
      <p:sp>
        <p:nvSpPr>
          <p:cNvPr id="8" name="Picture Placeholder 24"/>
          <p:cNvSpPr>
            <a:spLocks noGrp="1"/>
          </p:cNvSpPr>
          <p:nvPr>
            <p:ph type="pic" sz="quarter" idx="21" hasCustomPrompt="1"/>
          </p:nvPr>
        </p:nvSpPr>
        <p:spPr>
          <a:xfrm>
            <a:off x="777214" y="2107622"/>
            <a:ext cx="892800" cy="892800"/>
          </a:xfrm>
          <a:custGeom>
            <a:avLst/>
            <a:gdLst>
              <a:gd name="connsiteX0" fmla="*/ 577446 w 1154892"/>
              <a:gd name="connsiteY0" fmla="*/ 0 h 1154892"/>
              <a:gd name="connsiteX1" fmla="*/ 900302 w 1154892"/>
              <a:gd name="connsiteY1" fmla="*/ 98619 h 1154892"/>
              <a:gd name="connsiteX2" fmla="*/ 920463 w 1154892"/>
              <a:gd name="connsiteY2" fmla="*/ 115253 h 1154892"/>
              <a:gd name="connsiteX3" fmla="*/ 919540 w 1154892"/>
              <a:gd name="connsiteY3" fmla="*/ 120777 h 1154892"/>
              <a:gd name="connsiteX4" fmla="*/ 1081207 w 1154892"/>
              <a:gd name="connsiteY4" fmla="*/ 348403 h 1154892"/>
              <a:gd name="connsiteX5" fmla="*/ 1109667 w 1154892"/>
              <a:gd name="connsiteY5" fmla="*/ 353171 h 1154892"/>
              <a:gd name="connsiteX6" fmla="*/ 1143160 w 1154892"/>
              <a:gd name="connsiteY6" fmla="*/ 461071 h 1154892"/>
              <a:gd name="connsiteX7" fmla="*/ 1154892 w 1154892"/>
              <a:gd name="connsiteY7" fmla="*/ 577446 h 1154892"/>
              <a:gd name="connsiteX8" fmla="*/ 577446 w 1154892"/>
              <a:gd name="connsiteY8" fmla="*/ 1154892 h 1154892"/>
              <a:gd name="connsiteX9" fmla="*/ 0 w 1154892"/>
              <a:gd name="connsiteY9" fmla="*/ 577446 h 1154892"/>
              <a:gd name="connsiteX10" fmla="*/ 577446 w 1154892"/>
              <a:gd name="connsiteY10" fmla="*/ 0 h 11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4892" h="1154892">
                <a:moveTo>
                  <a:pt x="577446" y="0"/>
                </a:moveTo>
                <a:cubicBezTo>
                  <a:pt x="697039" y="0"/>
                  <a:pt x="808141" y="36356"/>
                  <a:pt x="900302" y="98619"/>
                </a:cubicBezTo>
                <a:lnTo>
                  <a:pt x="920463" y="115253"/>
                </a:lnTo>
                <a:lnTo>
                  <a:pt x="919540" y="120777"/>
                </a:lnTo>
                <a:cubicBezTo>
                  <a:pt x="912566" y="227386"/>
                  <a:pt x="982221" y="321269"/>
                  <a:pt x="1081207" y="348403"/>
                </a:cubicBezTo>
                <a:lnTo>
                  <a:pt x="1109667" y="353171"/>
                </a:lnTo>
                <a:lnTo>
                  <a:pt x="1143160" y="461071"/>
                </a:lnTo>
                <a:cubicBezTo>
                  <a:pt x="1150853" y="498661"/>
                  <a:pt x="1154892" y="537582"/>
                  <a:pt x="1154892" y="577446"/>
                </a:cubicBezTo>
                <a:cubicBezTo>
                  <a:pt x="1154892" y="896361"/>
                  <a:pt x="896361" y="1154892"/>
                  <a:pt x="577446" y="1154892"/>
                </a:cubicBezTo>
                <a:cubicBezTo>
                  <a:pt x="258531" y="1154892"/>
                  <a:pt x="0" y="896361"/>
                  <a:pt x="0" y="577446"/>
                </a:cubicBezTo>
                <a:cubicBezTo>
                  <a:pt x="0" y="258531"/>
                  <a:pt x="258531" y="0"/>
                  <a:pt x="577446" y="0"/>
                </a:cubicBezTo>
                <a:close/>
              </a:path>
            </a:pathLst>
          </a:custGeom>
        </p:spPr>
        <p:txBody>
          <a:bodyPr wrap="square">
            <a:noAutofit/>
          </a:bodyPr>
          <a:lstStyle>
            <a:lvl1pPr marL="0" indent="0" algn="ctr">
              <a:buFontTx/>
              <a:buNone/>
              <a:defRPr sz="1400">
                <a:solidFill>
                  <a:schemeClr val="bg1">
                    <a:lumMod val="65000"/>
                  </a:schemeClr>
                </a:solidFill>
              </a:defRPr>
            </a:lvl1pPr>
          </a:lstStyle>
          <a:p>
            <a:r>
              <a:rPr lang="en-IN" dirty="0"/>
              <a:t>Click Here</a:t>
            </a:r>
          </a:p>
        </p:txBody>
      </p:sp>
      <p:sp>
        <p:nvSpPr>
          <p:cNvPr id="9" name="Picture Placeholder 24"/>
          <p:cNvSpPr>
            <a:spLocks noGrp="1"/>
          </p:cNvSpPr>
          <p:nvPr>
            <p:ph type="pic" sz="quarter" idx="22" hasCustomPrompt="1"/>
          </p:nvPr>
        </p:nvSpPr>
        <p:spPr>
          <a:xfrm>
            <a:off x="1163789" y="1320197"/>
            <a:ext cx="892800" cy="892800"/>
          </a:xfrm>
          <a:custGeom>
            <a:avLst/>
            <a:gdLst>
              <a:gd name="connsiteX0" fmla="*/ 577446 w 1154892"/>
              <a:gd name="connsiteY0" fmla="*/ 0 h 1154892"/>
              <a:gd name="connsiteX1" fmla="*/ 900302 w 1154892"/>
              <a:gd name="connsiteY1" fmla="*/ 98619 h 1154892"/>
              <a:gd name="connsiteX2" fmla="*/ 920463 w 1154892"/>
              <a:gd name="connsiteY2" fmla="*/ 115253 h 1154892"/>
              <a:gd name="connsiteX3" fmla="*/ 919540 w 1154892"/>
              <a:gd name="connsiteY3" fmla="*/ 120777 h 1154892"/>
              <a:gd name="connsiteX4" fmla="*/ 1081207 w 1154892"/>
              <a:gd name="connsiteY4" fmla="*/ 348403 h 1154892"/>
              <a:gd name="connsiteX5" fmla="*/ 1109667 w 1154892"/>
              <a:gd name="connsiteY5" fmla="*/ 353171 h 1154892"/>
              <a:gd name="connsiteX6" fmla="*/ 1143160 w 1154892"/>
              <a:gd name="connsiteY6" fmla="*/ 461071 h 1154892"/>
              <a:gd name="connsiteX7" fmla="*/ 1154892 w 1154892"/>
              <a:gd name="connsiteY7" fmla="*/ 577446 h 1154892"/>
              <a:gd name="connsiteX8" fmla="*/ 577446 w 1154892"/>
              <a:gd name="connsiteY8" fmla="*/ 1154892 h 1154892"/>
              <a:gd name="connsiteX9" fmla="*/ 0 w 1154892"/>
              <a:gd name="connsiteY9" fmla="*/ 577446 h 1154892"/>
              <a:gd name="connsiteX10" fmla="*/ 577446 w 1154892"/>
              <a:gd name="connsiteY10" fmla="*/ 0 h 11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4892" h="1154892">
                <a:moveTo>
                  <a:pt x="577446" y="0"/>
                </a:moveTo>
                <a:cubicBezTo>
                  <a:pt x="697039" y="0"/>
                  <a:pt x="808141" y="36356"/>
                  <a:pt x="900302" y="98619"/>
                </a:cubicBezTo>
                <a:lnTo>
                  <a:pt x="920463" y="115253"/>
                </a:lnTo>
                <a:lnTo>
                  <a:pt x="919540" y="120777"/>
                </a:lnTo>
                <a:cubicBezTo>
                  <a:pt x="912566" y="227386"/>
                  <a:pt x="982221" y="321269"/>
                  <a:pt x="1081207" y="348403"/>
                </a:cubicBezTo>
                <a:lnTo>
                  <a:pt x="1109667" y="353171"/>
                </a:lnTo>
                <a:lnTo>
                  <a:pt x="1143160" y="461071"/>
                </a:lnTo>
                <a:cubicBezTo>
                  <a:pt x="1150853" y="498661"/>
                  <a:pt x="1154892" y="537582"/>
                  <a:pt x="1154892" y="577446"/>
                </a:cubicBezTo>
                <a:cubicBezTo>
                  <a:pt x="1154892" y="896361"/>
                  <a:pt x="896361" y="1154892"/>
                  <a:pt x="577446" y="1154892"/>
                </a:cubicBezTo>
                <a:cubicBezTo>
                  <a:pt x="258531" y="1154892"/>
                  <a:pt x="0" y="896361"/>
                  <a:pt x="0" y="577446"/>
                </a:cubicBezTo>
                <a:cubicBezTo>
                  <a:pt x="0" y="258531"/>
                  <a:pt x="258531" y="0"/>
                  <a:pt x="577446" y="0"/>
                </a:cubicBezTo>
                <a:close/>
              </a:path>
            </a:pathLst>
          </a:custGeom>
        </p:spPr>
        <p:txBody>
          <a:bodyPr wrap="square">
            <a:noAutofit/>
          </a:bodyPr>
          <a:lstStyle>
            <a:lvl1pPr marL="0" indent="0" algn="ctr">
              <a:buFontTx/>
              <a:buNone/>
              <a:defRPr sz="1400">
                <a:solidFill>
                  <a:schemeClr val="bg1">
                    <a:lumMod val="65000"/>
                  </a:schemeClr>
                </a:solidFill>
              </a:defRPr>
            </a:lvl1pPr>
          </a:lstStyle>
          <a:p>
            <a:r>
              <a:rPr lang="en-IN" dirty="0"/>
              <a:t>Click Here</a:t>
            </a:r>
          </a:p>
        </p:txBody>
      </p:sp>
    </p:spTree>
    <p:extLst>
      <p:ext uri="{BB962C8B-B14F-4D97-AF65-F5344CB8AC3E}">
        <p14:creationId xmlns:p14="http://schemas.microsoft.com/office/powerpoint/2010/main" val="266565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19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par>
                                <p:cTn id="15" presetID="10" presetClass="entr" presetSubtype="0" fill="hold" grpId="0" nodeType="withEffect">
                                  <p:stCondLst>
                                    <p:cond delay="29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10" presetClass="entr" presetSubtype="0" fill="hold" grpId="0" nodeType="withEffect">
                                  <p:stCondLst>
                                    <p:cond delay="50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par>
                                <p:cTn id="21" presetID="10" presetClass="entr" presetSubtype="0" fill="hold" grpId="0" nodeType="withEffect">
                                  <p:stCondLst>
                                    <p:cond delay="19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10" presetClass="entr" presetSubtype="0" fill="hold" grpId="0" nodeType="withEffect">
                                  <p:stCondLst>
                                    <p:cond delay="29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4" grpId="0"/>
      <p:bldP spid="6" grpId="0"/>
      <p:bldP spid="7" grpId="0"/>
      <p:bldP spid="8" grpId="0"/>
      <p:bldP spid="9"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siness Implementation a">
    <p:bg>
      <p:bgPr>
        <a:solidFill>
          <a:srgbClr val="FBFBFB"/>
        </a:solidFill>
        <a:effectLst/>
      </p:bgPr>
    </p:bg>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
        <p:nvSpPr>
          <p:cNvPr id="11" name="Picture Placeholder 25"/>
          <p:cNvSpPr>
            <a:spLocks noGrp="1"/>
          </p:cNvSpPr>
          <p:nvPr>
            <p:ph type="pic" sz="quarter" idx="28" hasCustomPrompt="1"/>
          </p:nvPr>
        </p:nvSpPr>
        <p:spPr>
          <a:xfrm>
            <a:off x="7681663" y="1701141"/>
            <a:ext cx="833687" cy="882365"/>
          </a:xfrm>
          <a:custGeom>
            <a:avLst/>
            <a:gdLst>
              <a:gd name="connsiteX0" fmla="*/ 891461 w 2063741"/>
              <a:gd name="connsiteY0" fmla="*/ 0 h 2184241"/>
              <a:gd name="connsiteX1" fmla="*/ 897401 w 2063741"/>
              <a:gd name="connsiteY1" fmla="*/ 525 h 2184241"/>
              <a:gd name="connsiteX2" fmla="*/ 897401 w 2063741"/>
              <a:gd name="connsiteY2" fmla="*/ 523 h 2184241"/>
              <a:gd name="connsiteX3" fmla="*/ 972891 w 2063741"/>
              <a:gd name="connsiteY3" fmla="*/ 7173 h 2184241"/>
              <a:gd name="connsiteX4" fmla="*/ 1193673 w 2063741"/>
              <a:gd name="connsiteY4" fmla="*/ 122468 h 2184241"/>
              <a:gd name="connsiteX5" fmla="*/ 1991251 w 2063741"/>
              <a:gd name="connsiteY5" fmla="*/ 907879 h 2184241"/>
              <a:gd name="connsiteX6" fmla="*/ 1993891 w 2063741"/>
              <a:gd name="connsiteY6" fmla="*/ 1251483 h 2184241"/>
              <a:gd name="connsiteX7" fmla="*/ 1200520 w 2063741"/>
              <a:gd name="connsiteY7" fmla="*/ 2057142 h 2184241"/>
              <a:gd name="connsiteX8" fmla="*/ 900224 w 2063741"/>
              <a:gd name="connsiteY8" fmla="*/ 2184241 h 2184241"/>
              <a:gd name="connsiteX9" fmla="*/ 897401 w 2063741"/>
              <a:gd name="connsiteY9" fmla="*/ 2183992 h 2184241"/>
              <a:gd name="connsiteX10" fmla="*/ 897401 w 2063741"/>
              <a:gd name="connsiteY10" fmla="*/ 2183993 h 2184241"/>
              <a:gd name="connsiteX11" fmla="*/ 818794 w 2063741"/>
              <a:gd name="connsiteY11" fmla="*/ 2177068 h 2184241"/>
              <a:gd name="connsiteX12" fmla="*/ 598011 w 2063741"/>
              <a:gd name="connsiteY12" fmla="*/ 2061774 h 2184241"/>
              <a:gd name="connsiteX13" fmla="*/ 0 w 2063741"/>
              <a:gd name="connsiteY13" fmla="*/ 1472886 h 2184241"/>
              <a:gd name="connsiteX14" fmla="*/ 184237 w 2063741"/>
              <a:gd name="connsiteY14" fmla="*/ 1285796 h 2184241"/>
              <a:gd name="connsiteX15" fmla="*/ 181027 w 2063741"/>
              <a:gd name="connsiteY15" fmla="*/ 868209 h 2184241"/>
              <a:gd name="connsiteX16" fmla="*/ 18737 w 2063741"/>
              <a:gd name="connsiteY16" fmla="*/ 708395 h 2184241"/>
              <a:gd name="connsiteX17" fmla="*/ 591166 w 2063741"/>
              <a:gd name="connsiteY17" fmla="*/ 127100 h 2184241"/>
              <a:gd name="connsiteX18" fmla="*/ 891461 w 2063741"/>
              <a:gd name="connsiteY18" fmla="*/ 0 h 218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63741" h="2184241">
                <a:moveTo>
                  <a:pt x="891461" y="0"/>
                </a:moveTo>
                <a:lnTo>
                  <a:pt x="897401" y="525"/>
                </a:lnTo>
                <a:lnTo>
                  <a:pt x="897401" y="523"/>
                </a:lnTo>
                <a:lnTo>
                  <a:pt x="972891" y="7173"/>
                </a:lnTo>
                <a:cubicBezTo>
                  <a:pt x="1053574" y="22152"/>
                  <a:pt x="1130803" y="60556"/>
                  <a:pt x="1193673" y="122468"/>
                </a:cubicBezTo>
                <a:lnTo>
                  <a:pt x="1991251" y="907879"/>
                </a:lnTo>
                <a:cubicBezTo>
                  <a:pt x="2086863" y="1002034"/>
                  <a:pt x="2088047" y="1155871"/>
                  <a:pt x="1993891" y="1251483"/>
                </a:cubicBezTo>
                <a:lnTo>
                  <a:pt x="1200520" y="2057142"/>
                </a:lnTo>
                <a:cubicBezTo>
                  <a:pt x="1117970" y="2140970"/>
                  <a:pt x="1009256" y="2183404"/>
                  <a:pt x="900224" y="2184241"/>
                </a:cubicBezTo>
                <a:lnTo>
                  <a:pt x="897401" y="2183992"/>
                </a:lnTo>
                <a:lnTo>
                  <a:pt x="897401" y="2183993"/>
                </a:lnTo>
                <a:lnTo>
                  <a:pt x="818794" y="2177068"/>
                </a:lnTo>
                <a:cubicBezTo>
                  <a:pt x="738111" y="2162090"/>
                  <a:pt x="660883" y="2123686"/>
                  <a:pt x="598011" y="2061774"/>
                </a:cubicBezTo>
                <a:lnTo>
                  <a:pt x="0" y="1472886"/>
                </a:lnTo>
                <a:lnTo>
                  <a:pt x="184237" y="1285796"/>
                </a:lnTo>
                <a:cubicBezTo>
                  <a:pt x="298665" y="1169597"/>
                  <a:pt x="297227" y="982636"/>
                  <a:pt x="181027" y="868209"/>
                </a:cubicBezTo>
                <a:lnTo>
                  <a:pt x="18737" y="708395"/>
                </a:lnTo>
                <a:lnTo>
                  <a:pt x="591166" y="127100"/>
                </a:lnTo>
                <a:cubicBezTo>
                  <a:pt x="673716" y="43271"/>
                  <a:pt x="782427" y="838"/>
                  <a:pt x="891461"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r>
              <a:rPr lang="en-IN" dirty="0"/>
              <a:t>Click Me</a:t>
            </a:r>
          </a:p>
        </p:txBody>
      </p:sp>
      <p:sp>
        <p:nvSpPr>
          <p:cNvPr id="16" name="Picture Placeholder 23"/>
          <p:cNvSpPr>
            <a:spLocks noGrp="1"/>
          </p:cNvSpPr>
          <p:nvPr>
            <p:ph type="pic" sz="quarter" idx="27" hasCustomPrompt="1"/>
          </p:nvPr>
        </p:nvSpPr>
        <p:spPr>
          <a:xfrm>
            <a:off x="6585783" y="1606147"/>
            <a:ext cx="1146759" cy="1072352"/>
          </a:xfrm>
          <a:custGeom>
            <a:avLst/>
            <a:gdLst>
              <a:gd name="connsiteX0" fmla="*/ 1414042 w 2838734"/>
              <a:gd name="connsiteY0" fmla="*/ 0 h 2654544"/>
              <a:gd name="connsiteX1" fmla="*/ 1421262 w 2838734"/>
              <a:gd name="connsiteY1" fmla="*/ 638 h 2654544"/>
              <a:gd name="connsiteX2" fmla="*/ 1421262 w 2838734"/>
              <a:gd name="connsiteY2" fmla="*/ 636 h 2654544"/>
              <a:gd name="connsiteX3" fmla="*/ 1513007 w 2838734"/>
              <a:gd name="connsiteY3" fmla="*/ 8718 h 2654544"/>
              <a:gd name="connsiteX4" fmla="*/ 1781326 w 2838734"/>
              <a:gd name="connsiteY4" fmla="*/ 148838 h 2654544"/>
              <a:gd name="connsiteX5" fmla="*/ 2750635 w 2838734"/>
              <a:gd name="connsiteY5" fmla="*/ 1103361 h 2654544"/>
              <a:gd name="connsiteX6" fmla="*/ 2753845 w 2838734"/>
              <a:gd name="connsiteY6" fmla="*/ 1520948 h 2654544"/>
              <a:gd name="connsiteX7" fmla="*/ 1789647 w 2838734"/>
              <a:gd name="connsiteY7" fmla="*/ 2500079 h 2654544"/>
              <a:gd name="connsiteX8" fmla="*/ 1424693 w 2838734"/>
              <a:gd name="connsiteY8" fmla="*/ 2654544 h 2654544"/>
              <a:gd name="connsiteX9" fmla="*/ 1421262 w 2838734"/>
              <a:gd name="connsiteY9" fmla="*/ 2654242 h 2654544"/>
              <a:gd name="connsiteX10" fmla="*/ 1421262 w 2838734"/>
              <a:gd name="connsiteY10" fmla="*/ 2654243 h 2654544"/>
              <a:gd name="connsiteX11" fmla="*/ 1325729 w 2838734"/>
              <a:gd name="connsiteY11" fmla="*/ 2645827 h 2654544"/>
              <a:gd name="connsiteX12" fmla="*/ 1057408 w 2838734"/>
              <a:gd name="connsiteY12" fmla="*/ 2505707 h 2654544"/>
              <a:gd name="connsiteX13" fmla="*/ 88099 w 2838734"/>
              <a:gd name="connsiteY13" fmla="*/ 1551185 h 2654544"/>
              <a:gd name="connsiteX14" fmla="*/ 84890 w 2838734"/>
              <a:gd name="connsiteY14" fmla="*/ 1133600 h 2654544"/>
              <a:gd name="connsiteX15" fmla="*/ 1049089 w 2838734"/>
              <a:gd name="connsiteY15" fmla="*/ 154467 h 2654544"/>
              <a:gd name="connsiteX16" fmla="*/ 1414042 w 2838734"/>
              <a:gd name="connsiteY16" fmla="*/ 0 h 265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8734" h="2654544">
                <a:moveTo>
                  <a:pt x="1414042" y="0"/>
                </a:moveTo>
                <a:lnTo>
                  <a:pt x="1421262" y="638"/>
                </a:lnTo>
                <a:lnTo>
                  <a:pt x="1421262" y="636"/>
                </a:lnTo>
                <a:lnTo>
                  <a:pt x="1513007" y="8718"/>
                </a:lnTo>
                <a:cubicBezTo>
                  <a:pt x="1611062" y="26922"/>
                  <a:pt x="1704919" y="73595"/>
                  <a:pt x="1781326" y="148838"/>
                </a:cubicBezTo>
                <a:lnTo>
                  <a:pt x="2750635" y="1103361"/>
                </a:lnTo>
                <a:cubicBezTo>
                  <a:pt x="2866835" y="1217788"/>
                  <a:pt x="2868273" y="1404749"/>
                  <a:pt x="2753845" y="1520948"/>
                </a:cubicBezTo>
                <a:lnTo>
                  <a:pt x="1789647" y="2500079"/>
                </a:lnTo>
                <a:cubicBezTo>
                  <a:pt x="1689323" y="2601956"/>
                  <a:pt x="1557201" y="2653526"/>
                  <a:pt x="1424693" y="2654544"/>
                </a:cubicBezTo>
                <a:lnTo>
                  <a:pt x="1421262" y="2654242"/>
                </a:lnTo>
                <a:lnTo>
                  <a:pt x="1421262" y="2654243"/>
                </a:lnTo>
                <a:lnTo>
                  <a:pt x="1325729" y="2645827"/>
                </a:lnTo>
                <a:cubicBezTo>
                  <a:pt x="1227673" y="2627624"/>
                  <a:pt x="1133817" y="2580951"/>
                  <a:pt x="1057408" y="2505707"/>
                </a:cubicBezTo>
                <a:lnTo>
                  <a:pt x="88099" y="1551185"/>
                </a:lnTo>
                <a:cubicBezTo>
                  <a:pt x="-28101" y="1436759"/>
                  <a:pt x="-29538" y="1249799"/>
                  <a:pt x="84890" y="1133600"/>
                </a:cubicBezTo>
                <a:lnTo>
                  <a:pt x="1049089" y="154467"/>
                </a:lnTo>
                <a:cubicBezTo>
                  <a:pt x="1149414" y="52588"/>
                  <a:pt x="1281532" y="1019"/>
                  <a:pt x="1414042"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r>
              <a:rPr lang="en-IN" dirty="0"/>
              <a:t> Click Me</a:t>
            </a:r>
          </a:p>
        </p:txBody>
      </p:sp>
      <p:sp>
        <p:nvSpPr>
          <p:cNvPr id="17" name="Picture Placeholder 21"/>
          <p:cNvSpPr>
            <a:spLocks noGrp="1"/>
          </p:cNvSpPr>
          <p:nvPr>
            <p:ph type="pic" sz="quarter" idx="26" hasCustomPrompt="1"/>
          </p:nvPr>
        </p:nvSpPr>
        <p:spPr>
          <a:xfrm>
            <a:off x="3554481" y="1701141"/>
            <a:ext cx="832777" cy="882365"/>
          </a:xfrm>
          <a:custGeom>
            <a:avLst/>
            <a:gdLst>
              <a:gd name="connsiteX0" fmla="*/ 1163518 w 2061489"/>
              <a:gd name="connsiteY0" fmla="*/ 0 h 2184241"/>
              <a:gd name="connsiteX1" fmla="*/ 1169458 w 2061489"/>
              <a:gd name="connsiteY1" fmla="*/ 525 h 2184241"/>
              <a:gd name="connsiteX2" fmla="*/ 1169458 w 2061489"/>
              <a:gd name="connsiteY2" fmla="*/ 523 h 2184241"/>
              <a:gd name="connsiteX3" fmla="*/ 1244949 w 2061489"/>
              <a:gd name="connsiteY3" fmla="*/ 7173 h 2184241"/>
              <a:gd name="connsiteX4" fmla="*/ 1465730 w 2061489"/>
              <a:gd name="connsiteY4" fmla="*/ 122468 h 2184241"/>
              <a:gd name="connsiteX5" fmla="*/ 2061489 w 2061489"/>
              <a:gd name="connsiteY5" fmla="*/ 709139 h 2184241"/>
              <a:gd name="connsiteX6" fmla="*/ 1875068 w 2061489"/>
              <a:gd name="connsiteY6" fmla="*/ 898448 h 2184241"/>
              <a:gd name="connsiteX7" fmla="*/ 1878276 w 2061489"/>
              <a:gd name="connsiteY7" fmla="*/ 1316033 h 2184241"/>
              <a:gd name="connsiteX8" fmla="*/ 2042820 w 2061489"/>
              <a:gd name="connsiteY8" fmla="*/ 1478067 h 2184241"/>
              <a:gd name="connsiteX9" fmla="*/ 1472577 w 2061489"/>
              <a:gd name="connsiteY9" fmla="*/ 2057142 h 2184241"/>
              <a:gd name="connsiteX10" fmla="*/ 1172281 w 2061489"/>
              <a:gd name="connsiteY10" fmla="*/ 2184241 h 2184241"/>
              <a:gd name="connsiteX11" fmla="*/ 1169458 w 2061489"/>
              <a:gd name="connsiteY11" fmla="*/ 2183992 h 2184241"/>
              <a:gd name="connsiteX12" fmla="*/ 1169458 w 2061489"/>
              <a:gd name="connsiteY12" fmla="*/ 2183993 h 2184241"/>
              <a:gd name="connsiteX13" fmla="*/ 1090851 w 2061489"/>
              <a:gd name="connsiteY13" fmla="*/ 2177068 h 2184241"/>
              <a:gd name="connsiteX14" fmla="*/ 870068 w 2061489"/>
              <a:gd name="connsiteY14" fmla="*/ 2061774 h 2184241"/>
              <a:gd name="connsiteX15" fmla="*/ 72490 w 2061489"/>
              <a:gd name="connsiteY15" fmla="*/ 1276363 h 2184241"/>
              <a:gd name="connsiteX16" fmla="*/ 69850 w 2061489"/>
              <a:gd name="connsiteY16" fmla="*/ 932761 h 2184241"/>
              <a:gd name="connsiteX17" fmla="*/ 863223 w 2061489"/>
              <a:gd name="connsiteY17" fmla="*/ 127100 h 2184241"/>
              <a:gd name="connsiteX18" fmla="*/ 1163518 w 2061489"/>
              <a:gd name="connsiteY18" fmla="*/ 0 h 218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61489" h="2184241">
                <a:moveTo>
                  <a:pt x="1163518" y="0"/>
                </a:moveTo>
                <a:lnTo>
                  <a:pt x="1169458" y="525"/>
                </a:lnTo>
                <a:lnTo>
                  <a:pt x="1169458" y="523"/>
                </a:lnTo>
                <a:lnTo>
                  <a:pt x="1244949" y="7173"/>
                </a:lnTo>
                <a:cubicBezTo>
                  <a:pt x="1325632" y="22152"/>
                  <a:pt x="1402860" y="60556"/>
                  <a:pt x="1465730" y="122468"/>
                </a:cubicBezTo>
                <a:lnTo>
                  <a:pt x="2061489" y="709139"/>
                </a:lnTo>
                <a:lnTo>
                  <a:pt x="1875068" y="898448"/>
                </a:lnTo>
                <a:cubicBezTo>
                  <a:pt x="1760640" y="1014647"/>
                  <a:pt x="1762077" y="1201607"/>
                  <a:pt x="1878276" y="1316033"/>
                </a:cubicBezTo>
                <a:lnTo>
                  <a:pt x="2042820" y="1478067"/>
                </a:lnTo>
                <a:lnTo>
                  <a:pt x="1472577" y="2057142"/>
                </a:lnTo>
                <a:cubicBezTo>
                  <a:pt x="1390027" y="2140970"/>
                  <a:pt x="1281313" y="2183404"/>
                  <a:pt x="1172281" y="2184241"/>
                </a:cubicBezTo>
                <a:lnTo>
                  <a:pt x="1169458" y="2183992"/>
                </a:lnTo>
                <a:lnTo>
                  <a:pt x="1169458" y="2183993"/>
                </a:lnTo>
                <a:lnTo>
                  <a:pt x="1090851" y="2177068"/>
                </a:lnTo>
                <a:cubicBezTo>
                  <a:pt x="1010168" y="2162090"/>
                  <a:pt x="932940" y="2123686"/>
                  <a:pt x="870068" y="2061774"/>
                </a:cubicBezTo>
                <a:lnTo>
                  <a:pt x="72490" y="1276363"/>
                </a:lnTo>
                <a:cubicBezTo>
                  <a:pt x="-23122" y="1182210"/>
                  <a:pt x="-24305" y="1028373"/>
                  <a:pt x="69850" y="932761"/>
                </a:cubicBezTo>
                <a:lnTo>
                  <a:pt x="863223" y="127100"/>
                </a:lnTo>
                <a:cubicBezTo>
                  <a:pt x="945773" y="43271"/>
                  <a:pt x="1054484" y="838"/>
                  <a:pt x="1163518"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r>
              <a:rPr lang="en-IN" dirty="0"/>
              <a:t> Click Me</a:t>
            </a:r>
          </a:p>
        </p:txBody>
      </p:sp>
      <p:sp>
        <p:nvSpPr>
          <p:cNvPr id="18" name="Picture Placeholder 19"/>
          <p:cNvSpPr>
            <a:spLocks noGrp="1"/>
          </p:cNvSpPr>
          <p:nvPr>
            <p:ph type="pic" sz="quarter" idx="25" hasCustomPrompt="1"/>
          </p:nvPr>
        </p:nvSpPr>
        <p:spPr>
          <a:xfrm>
            <a:off x="4336377" y="1606147"/>
            <a:ext cx="1146759" cy="1072352"/>
          </a:xfrm>
          <a:custGeom>
            <a:avLst/>
            <a:gdLst>
              <a:gd name="connsiteX0" fmla="*/ 1414043 w 2838734"/>
              <a:gd name="connsiteY0" fmla="*/ 0 h 2654544"/>
              <a:gd name="connsiteX1" fmla="*/ 1421262 w 2838734"/>
              <a:gd name="connsiteY1" fmla="*/ 638 h 2654544"/>
              <a:gd name="connsiteX2" fmla="*/ 1421262 w 2838734"/>
              <a:gd name="connsiteY2" fmla="*/ 636 h 2654544"/>
              <a:gd name="connsiteX3" fmla="*/ 1513007 w 2838734"/>
              <a:gd name="connsiteY3" fmla="*/ 8718 h 2654544"/>
              <a:gd name="connsiteX4" fmla="*/ 1781326 w 2838734"/>
              <a:gd name="connsiteY4" fmla="*/ 148838 h 2654544"/>
              <a:gd name="connsiteX5" fmla="*/ 2750635 w 2838734"/>
              <a:gd name="connsiteY5" fmla="*/ 1103361 h 2654544"/>
              <a:gd name="connsiteX6" fmla="*/ 2753845 w 2838734"/>
              <a:gd name="connsiteY6" fmla="*/ 1520948 h 2654544"/>
              <a:gd name="connsiteX7" fmla="*/ 1789647 w 2838734"/>
              <a:gd name="connsiteY7" fmla="*/ 2500079 h 2654544"/>
              <a:gd name="connsiteX8" fmla="*/ 1424693 w 2838734"/>
              <a:gd name="connsiteY8" fmla="*/ 2654544 h 2654544"/>
              <a:gd name="connsiteX9" fmla="*/ 1421262 w 2838734"/>
              <a:gd name="connsiteY9" fmla="*/ 2654242 h 2654544"/>
              <a:gd name="connsiteX10" fmla="*/ 1421262 w 2838734"/>
              <a:gd name="connsiteY10" fmla="*/ 2654243 h 2654544"/>
              <a:gd name="connsiteX11" fmla="*/ 1325729 w 2838734"/>
              <a:gd name="connsiteY11" fmla="*/ 2645827 h 2654544"/>
              <a:gd name="connsiteX12" fmla="*/ 1057408 w 2838734"/>
              <a:gd name="connsiteY12" fmla="*/ 2505707 h 2654544"/>
              <a:gd name="connsiteX13" fmla="*/ 88098 w 2838734"/>
              <a:gd name="connsiteY13" fmla="*/ 1551185 h 2654544"/>
              <a:gd name="connsiteX14" fmla="*/ 84890 w 2838734"/>
              <a:gd name="connsiteY14" fmla="*/ 1133600 h 2654544"/>
              <a:gd name="connsiteX15" fmla="*/ 1049089 w 2838734"/>
              <a:gd name="connsiteY15" fmla="*/ 154467 h 2654544"/>
              <a:gd name="connsiteX16" fmla="*/ 1414043 w 2838734"/>
              <a:gd name="connsiteY16" fmla="*/ 0 h 265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8734" h="2654544">
                <a:moveTo>
                  <a:pt x="1414043" y="0"/>
                </a:moveTo>
                <a:lnTo>
                  <a:pt x="1421262" y="638"/>
                </a:lnTo>
                <a:lnTo>
                  <a:pt x="1421262" y="636"/>
                </a:lnTo>
                <a:lnTo>
                  <a:pt x="1513007" y="8718"/>
                </a:lnTo>
                <a:cubicBezTo>
                  <a:pt x="1611062" y="26922"/>
                  <a:pt x="1704919" y="73595"/>
                  <a:pt x="1781326" y="148838"/>
                </a:cubicBezTo>
                <a:lnTo>
                  <a:pt x="2750635" y="1103361"/>
                </a:lnTo>
                <a:cubicBezTo>
                  <a:pt x="2866835" y="1217788"/>
                  <a:pt x="2868273" y="1404749"/>
                  <a:pt x="2753845" y="1520948"/>
                </a:cubicBezTo>
                <a:lnTo>
                  <a:pt x="1789647" y="2500079"/>
                </a:lnTo>
                <a:cubicBezTo>
                  <a:pt x="1689323" y="2601956"/>
                  <a:pt x="1557201" y="2653526"/>
                  <a:pt x="1424693" y="2654544"/>
                </a:cubicBezTo>
                <a:lnTo>
                  <a:pt x="1421262" y="2654242"/>
                </a:lnTo>
                <a:lnTo>
                  <a:pt x="1421262" y="2654243"/>
                </a:lnTo>
                <a:lnTo>
                  <a:pt x="1325729" y="2645827"/>
                </a:lnTo>
                <a:cubicBezTo>
                  <a:pt x="1227674" y="2627624"/>
                  <a:pt x="1133818" y="2580951"/>
                  <a:pt x="1057408" y="2505707"/>
                </a:cubicBezTo>
                <a:lnTo>
                  <a:pt x="88098" y="1551185"/>
                </a:lnTo>
                <a:cubicBezTo>
                  <a:pt x="-28101" y="1436759"/>
                  <a:pt x="-29538" y="1249799"/>
                  <a:pt x="84890" y="1133600"/>
                </a:cubicBezTo>
                <a:lnTo>
                  <a:pt x="1049089" y="154467"/>
                </a:lnTo>
                <a:cubicBezTo>
                  <a:pt x="1149414" y="52588"/>
                  <a:pt x="1281532" y="1019"/>
                  <a:pt x="1414043"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r>
              <a:rPr lang="en-IN" dirty="0"/>
              <a:t> Click Me</a:t>
            </a:r>
          </a:p>
        </p:txBody>
      </p:sp>
      <p:sp>
        <p:nvSpPr>
          <p:cNvPr id="19" name="Picture Placeholder 17"/>
          <p:cNvSpPr>
            <a:spLocks noGrp="1"/>
          </p:cNvSpPr>
          <p:nvPr>
            <p:ph type="pic" sz="quarter" idx="24" hasCustomPrompt="1"/>
          </p:nvPr>
        </p:nvSpPr>
        <p:spPr>
          <a:xfrm>
            <a:off x="5432255" y="1497582"/>
            <a:ext cx="1204409" cy="1289482"/>
          </a:xfrm>
          <a:custGeom>
            <a:avLst/>
            <a:gdLst>
              <a:gd name="connsiteX0" fmla="*/ 1484317 w 2981442"/>
              <a:gd name="connsiteY0" fmla="*/ 0 h 3192034"/>
              <a:gd name="connsiteX1" fmla="*/ 1492999 w 2981442"/>
              <a:gd name="connsiteY1" fmla="*/ 767 h 3192034"/>
              <a:gd name="connsiteX2" fmla="*/ 1492999 w 2981442"/>
              <a:gd name="connsiteY2" fmla="*/ 764 h 3192034"/>
              <a:gd name="connsiteX3" fmla="*/ 1603320 w 2981442"/>
              <a:gd name="connsiteY3" fmla="*/ 10483 h 3192034"/>
              <a:gd name="connsiteX4" fmla="*/ 1925968 w 2981442"/>
              <a:gd name="connsiteY4" fmla="*/ 178975 h 3192034"/>
              <a:gd name="connsiteX5" fmla="*/ 2981442 w 2981442"/>
              <a:gd name="connsiteY5" fmla="*/ 1218347 h 3192034"/>
              <a:gd name="connsiteX6" fmla="*/ 2800250 w 2981442"/>
              <a:gd name="connsiteY6" fmla="*/ 1402345 h 3192034"/>
              <a:gd name="connsiteX7" fmla="*/ 2803459 w 2981442"/>
              <a:gd name="connsiteY7" fmla="*/ 1819930 h 3192034"/>
              <a:gd name="connsiteX8" fmla="*/ 2956162 w 2981442"/>
              <a:gd name="connsiteY8" fmla="*/ 1970304 h 3192034"/>
              <a:gd name="connsiteX9" fmla="*/ 1935974 w 2981442"/>
              <a:gd name="connsiteY9" fmla="*/ 3006293 h 3192034"/>
              <a:gd name="connsiteX10" fmla="*/ 1497124 w 2981442"/>
              <a:gd name="connsiteY10" fmla="*/ 3192034 h 3192034"/>
              <a:gd name="connsiteX11" fmla="*/ 1492999 w 2981442"/>
              <a:gd name="connsiteY11" fmla="*/ 3191671 h 3192034"/>
              <a:gd name="connsiteX12" fmla="*/ 1492999 w 2981442"/>
              <a:gd name="connsiteY12" fmla="*/ 3191672 h 3192034"/>
              <a:gd name="connsiteX13" fmla="*/ 1378123 w 2981442"/>
              <a:gd name="connsiteY13" fmla="*/ 3181552 h 3192034"/>
              <a:gd name="connsiteX14" fmla="*/ 1055472 w 2981442"/>
              <a:gd name="connsiteY14" fmla="*/ 3013061 h 3192034"/>
              <a:gd name="connsiteX15" fmla="*/ 0 w 2981442"/>
              <a:gd name="connsiteY15" fmla="*/ 1973691 h 3192034"/>
              <a:gd name="connsiteX16" fmla="*/ 181192 w 2981442"/>
              <a:gd name="connsiteY16" fmla="*/ 1789693 h 3192034"/>
              <a:gd name="connsiteX17" fmla="*/ 177982 w 2981442"/>
              <a:gd name="connsiteY17" fmla="*/ 1372106 h 3192034"/>
              <a:gd name="connsiteX18" fmla="*/ 25280 w 2981442"/>
              <a:gd name="connsiteY18" fmla="*/ 1221733 h 3192034"/>
              <a:gd name="connsiteX19" fmla="*/ 1045468 w 2981442"/>
              <a:gd name="connsiteY19" fmla="*/ 185743 h 3192034"/>
              <a:gd name="connsiteX20" fmla="*/ 1484317 w 2981442"/>
              <a:gd name="connsiteY20" fmla="*/ 0 h 319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442" h="3192034">
                <a:moveTo>
                  <a:pt x="1484317" y="0"/>
                </a:moveTo>
                <a:lnTo>
                  <a:pt x="1492999" y="767"/>
                </a:lnTo>
                <a:lnTo>
                  <a:pt x="1492999" y="764"/>
                </a:lnTo>
                <a:lnTo>
                  <a:pt x="1603320" y="10483"/>
                </a:lnTo>
                <a:cubicBezTo>
                  <a:pt x="1721229" y="32372"/>
                  <a:pt x="1834090" y="88496"/>
                  <a:pt x="1925968" y="178975"/>
                </a:cubicBezTo>
                <a:lnTo>
                  <a:pt x="2981442" y="1218347"/>
                </a:lnTo>
                <a:lnTo>
                  <a:pt x="2800250" y="1402345"/>
                </a:lnTo>
                <a:cubicBezTo>
                  <a:pt x="2685822" y="1518544"/>
                  <a:pt x="2687259" y="1705504"/>
                  <a:pt x="2803459" y="1819930"/>
                </a:cubicBezTo>
                <a:lnTo>
                  <a:pt x="2956162" y="1970304"/>
                </a:lnTo>
                <a:lnTo>
                  <a:pt x="1935974" y="3006293"/>
                </a:lnTo>
                <a:cubicBezTo>
                  <a:pt x="1815336" y="3128798"/>
                  <a:pt x="1656463" y="3190810"/>
                  <a:pt x="1497124" y="3192034"/>
                </a:cubicBezTo>
                <a:lnTo>
                  <a:pt x="1492999" y="3191671"/>
                </a:lnTo>
                <a:lnTo>
                  <a:pt x="1492999" y="3191672"/>
                </a:lnTo>
                <a:lnTo>
                  <a:pt x="1378123" y="3181552"/>
                </a:lnTo>
                <a:cubicBezTo>
                  <a:pt x="1260213" y="3159663"/>
                  <a:pt x="1147353" y="3103539"/>
                  <a:pt x="1055472" y="3013061"/>
                </a:cubicBezTo>
                <a:lnTo>
                  <a:pt x="0" y="1973691"/>
                </a:lnTo>
                <a:lnTo>
                  <a:pt x="181192" y="1789693"/>
                </a:lnTo>
                <a:cubicBezTo>
                  <a:pt x="295620" y="1673494"/>
                  <a:pt x="294182" y="1486533"/>
                  <a:pt x="177982" y="1372106"/>
                </a:cubicBezTo>
                <a:lnTo>
                  <a:pt x="25280" y="1221733"/>
                </a:lnTo>
                <a:lnTo>
                  <a:pt x="1045468" y="185743"/>
                </a:lnTo>
                <a:cubicBezTo>
                  <a:pt x="1166107" y="63236"/>
                  <a:pt x="1324977" y="1225"/>
                  <a:pt x="1484317"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r>
              <a:rPr lang="en-IN" dirty="0"/>
              <a:t> Click Me</a:t>
            </a:r>
          </a:p>
        </p:txBody>
      </p:sp>
    </p:spTree>
    <p:extLst>
      <p:ext uri="{BB962C8B-B14F-4D97-AF65-F5344CB8AC3E}">
        <p14:creationId xmlns:p14="http://schemas.microsoft.com/office/powerpoint/2010/main" val="142406557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par>
                                    <p:cTn id="22" presetID="2" presetClass="entr" presetSubtype="2" accel="26000" fill="hold" grpId="0" nodeType="withEffect" p14:presetBounceEnd="66000">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14:bounceEnd="66000">
                                          <p:cBhvr additive="base">
                                            <p:cTn id="24" dur="2000" fill="hold"/>
                                            <p:tgtEl>
                                              <p:spTgt spid="17"/>
                                            </p:tgtEl>
                                            <p:attrNameLst>
                                              <p:attrName>ppt_x</p:attrName>
                                            </p:attrNameLst>
                                          </p:cBhvr>
                                          <p:tavLst>
                                            <p:tav tm="0">
                                              <p:val>
                                                <p:strVal val="1+#ppt_w/2"/>
                                              </p:val>
                                            </p:tav>
                                            <p:tav tm="100000">
                                              <p:val>
                                                <p:strVal val="#ppt_x"/>
                                              </p:val>
                                            </p:tav>
                                          </p:tavLst>
                                        </p:anim>
                                        <p:anim calcmode="lin" valueType="num" p14:bounceEnd="66000">
                                          <p:cBhvr additive="base">
                                            <p:cTn id="25" dur="20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2" accel="26000" fill="hold" grpId="0" nodeType="withEffect" p14:presetBounceEnd="66000">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14:bounceEnd="66000">
                                          <p:cBhvr additive="base">
                                            <p:cTn id="28" dur="2000" fill="hold"/>
                                            <p:tgtEl>
                                              <p:spTgt spid="18"/>
                                            </p:tgtEl>
                                            <p:attrNameLst>
                                              <p:attrName>ppt_x</p:attrName>
                                            </p:attrNameLst>
                                          </p:cBhvr>
                                          <p:tavLst>
                                            <p:tav tm="0">
                                              <p:val>
                                                <p:strVal val="1+#ppt_w/2"/>
                                              </p:val>
                                            </p:tav>
                                            <p:tav tm="100000">
                                              <p:val>
                                                <p:strVal val="#ppt_x"/>
                                              </p:val>
                                            </p:tav>
                                          </p:tavLst>
                                        </p:anim>
                                        <p:anim calcmode="lin" valueType="num" p14:bounceEnd="66000">
                                          <p:cBhvr additive="base">
                                            <p:cTn id="29" dur="20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2" accel="26000" fill="hold" grpId="0" nodeType="withEffect" p14:presetBounceEnd="66000">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14:bounceEnd="66000">
                                          <p:cBhvr additive="base">
                                            <p:cTn id="32" dur="2000" fill="hold"/>
                                            <p:tgtEl>
                                              <p:spTgt spid="19"/>
                                            </p:tgtEl>
                                            <p:attrNameLst>
                                              <p:attrName>ppt_x</p:attrName>
                                            </p:attrNameLst>
                                          </p:cBhvr>
                                          <p:tavLst>
                                            <p:tav tm="0">
                                              <p:val>
                                                <p:strVal val="1+#ppt_w/2"/>
                                              </p:val>
                                            </p:tav>
                                            <p:tav tm="100000">
                                              <p:val>
                                                <p:strVal val="#ppt_x"/>
                                              </p:val>
                                            </p:tav>
                                          </p:tavLst>
                                        </p:anim>
                                        <p:anim calcmode="lin" valueType="num" p14:bounceEnd="66000">
                                          <p:cBhvr additive="base">
                                            <p:cTn id="33" dur="2000" fill="hold"/>
                                            <p:tgtEl>
                                              <p:spTgt spid="19"/>
                                            </p:tgtEl>
                                            <p:attrNameLst>
                                              <p:attrName>ppt_y</p:attrName>
                                            </p:attrNameLst>
                                          </p:cBhvr>
                                          <p:tavLst>
                                            <p:tav tm="0">
                                              <p:val>
                                                <p:strVal val="#ppt_y"/>
                                              </p:val>
                                            </p:tav>
                                            <p:tav tm="100000">
                                              <p:val>
                                                <p:strVal val="#ppt_y"/>
                                              </p:val>
                                            </p:tav>
                                          </p:tavLst>
                                        </p:anim>
                                      </p:childTnLst>
                                    </p:cTn>
                                  </p:par>
                                  <p:par>
                                    <p:cTn id="34" presetID="2" presetClass="entr" presetSubtype="2" accel="26000" fill="hold" grpId="0" nodeType="withEffect" p14:presetBounceEnd="66000">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14:bounceEnd="66000">
                                          <p:cBhvr additive="base">
                                            <p:cTn id="36" dur="2000" fill="hold"/>
                                            <p:tgtEl>
                                              <p:spTgt spid="16"/>
                                            </p:tgtEl>
                                            <p:attrNameLst>
                                              <p:attrName>ppt_x</p:attrName>
                                            </p:attrNameLst>
                                          </p:cBhvr>
                                          <p:tavLst>
                                            <p:tav tm="0">
                                              <p:val>
                                                <p:strVal val="1+#ppt_w/2"/>
                                              </p:val>
                                            </p:tav>
                                            <p:tav tm="100000">
                                              <p:val>
                                                <p:strVal val="#ppt_x"/>
                                              </p:val>
                                            </p:tav>
                                          </p:tavLst>
                                        </p:anim>
                                        <p:anim calcmode="lin" valueType="num" p14:bounceEnd="66000">
                                          <p:cBhvr additive="base">
                                            <p:cTn id="37" dur="2000" fill="hold"/>
                                            <p:tgtEl>
                                              <p:spTgt spid="16"/>
                                            </p:tgtEl>
                                            <p:attrNameLst>
                                              <p:attrName>ppt_y</p:attrName>
                                            </p:attrNameLst>
                                          </p:cBhvr>
                                          <p:tavLst>
                                            <p:tav tm="0">
                                              <p:val>
                                                <p:strVal val="#ppt_y"/>
                                              </p:val>
                                            </p:tav>
                                            <p:tav tm="100000">
                                              <p:val>
                                                <p:strVal val="#ppt_y"/>
                                              </p:val>
                                            </p:tav>
                                          </p:tavLst>
                                        </p:anim>
                                      </p:childTnLst>
                                    </p:cTn>
                                  </p:par>
                                  <p:par>
                                    <p:cTn id="38" presetID="2" presetClass="entr" presetSubtype="2" accel="26000" fill="hold" grpId="0" nodeType="withEffect" p14:presetBounceEnd="66000">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14:bounceEnd="66000">
                                          <p:cBhvr additive="base">
                                            <p:cTn id="40" dur="20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41"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P spid="11" grpId="0"/>
          <p:bldP spid="16"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par>
                                    <p:cTn id="22" presetID="2" presetClass="entr" presetSubtype="2" accel="2600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2000" fill="hold"/>
                                            <p:tgtEl>
                                              <p:spTgt spid="17"/>
                                            </p:tgtEl>
                                            <p:attrNameLst>
                                              <p:attrName>ppt_x</p:attrName>
                                            </p:attrNameLst>
                                          </p:cBhvr>
                                          <p:tavLst>
                                            <p:tav tm="0">
                                              <p:val>
                                                <p:strVal val="1+#ppt_w/2"/>
                                              </p:val>
                                            </p:tav>
                                            <p:tav tm="100000">
                                              <p:val>
                                                <p:strVal val="#ppt_x"/>
                                              </p:val>
                                            </p:tav>
                                          </p:tavLst>
                                        </p:anim>
                                        <p:anim calcmode="lin" valueType="num">
                                          <p:cBhvr additive="base">
                                            <p:cTn id="25" dur="20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2" accel="2600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2000" fill="hold"/>
                                            <p:tgtEl>
                                              <p:spTgt spid="18"/>
                                            </p:tgtEl>
                                            <p:attrNameLst>
                                              <p:attrName>ppt_x</p:attrName>
                                            </p:attrNameLst>
                                          </p:cBhvr>
                                          <p:tavLst>
                                            <p:tav tm="0">
                                              <p:val>
                                                <p:strVal val="1+#ppt_w/2"/>
                                              </p:val>
                                            </p:tav>
                                            <p:tav tm="100000">
                                              <p:val>
                                                <p:strVal val="#ppt_x"/>
                                              </p:val>
                                            </p:tav>
                                          </p:tavLst>
                                        </p:anim>
                                        <p:anim calcmode="lin" valueType="num">
                                          <p:cBhvr additive="base">
                                            <p:cTn id="29" dur="20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2" accel="2600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000" fill="hold"/>
                                            <p:tgtEl>
                                              <p:spTgt spid="19"/>
                                            </p:tgtEl>
                                            <p:attrNameLst>
                                              <p:attrName>ppt_x</p:attrName>
                                            </p:attrNameLst>
                                          </p:cBhvr>
                                          <p:tavLst>
                                            <p:tav tm="0">
                                              <p:val>
                                                <p:strVal val="1+#ppt_w/2"/>
                                              </p:val>
                                            </p:tav>
                                            <p:tav tm="100000">
                                              <p:val>
                                                <p:strVal val="#ppt_x"/>
                                              </p:val>
                                            </p:tav>
                                          </p:tavLst>
                                        </p:anim>
                                        <p:anim calcmode="lin" valueType="num">
                                          <p:cBhvr additive="base">
                                            <p:cTn id="33" dur="2000" fill="hold"/>
                                            <p:tgtEl>
                                              <p:spTgt spid="19"/>
                                            </p:tgtEl>
                                            <p:attrNameLst>
                                              <p:attrName>ppt_y</p:attrName>
                                            </p:attrNameLst>
                                          </p:cBhvr>
                                          <p:tavLst>
                                            <p:tav tm="0">
                                              <p:val>
                                                <p:strVal val="#ppt_y"/>
                                              </p:val>
                                            </p:tav>
                                            <p:tav tm="100000">
                                              <p:val>
                                                <p:strVal val="#ppt_y"/>
                                              </p:val>
                                            </p:tav>
                                          </p:tavLst>
                                        </p:anim>
                                      </p:childTnLst>
                                    </p:cTn>
                                  </p:par>
                                  <p:par>
                                    <p:cTn id="34" presetID="2" presetClass="entr" presetSubtype="2" accel="2600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2000" fill="hold"/>
                                            <p:tgtEl>
                                              <p:spTgt spid="16"/>
                                            </p:tgtEl>
                                            <p:attrNameLst>
                                              <p:attrName>ppt_x</p:attrName>
                                            </p:attrNameLst>
                                          </p:cBhvr>
                                          <p:tavLst>
                                            <p:tav tm="0">
                                              <p:val>
                                                <p:strVal val="1+#ppt_w/2"/>
                                              </p:val>
                                            </p:tav>
                                            <p:tav tm="100000">
                                              <p:val>
                                                <p:strVal val="#ppt_x"/>
                                              </p:val>
                                            </p:tav>
                                          </p:tavLst>
                                        </p:anim>
                                        <p:anim calcmode="lin" valueType="num">
                                          <p:cBhvr additive="base">
                                            <p:cTn id="37" dur="2000" fill="hold"/>
                                            <p:tgtEl>
                                              <p:spTgt spid="16"/>
                                            </p:tgtEl>
                                            <p:attrNameLst>
                                              <p:attrName>ppt_y</p:attrName>
                                            </p:attrNameLst>
                                          </p:cBhvr>
                                          <p:tavLst>
                                            <p:tav tm="0">
                                              <p:val>
                                                <p:strVal val="#ppt_y"/>
                                              </p:val>
                                            </p:tav>
                                            <p:tav tm="100000">
                                              <p:val>
                                                <p:strVal val="#ppt_y"/>
                                              </p:val>
                                            </p:tav>
                                          </p:tavLst>
                                        </p:anim>
                                      </p:childTnLst>
                                    </p:cTn>
                                  </p:par>
                                  <p:par>
                                    <p:cTn id="38" presetID="2" presetClass="entr" presetSubtype="2" accel="2600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2000" fill="hold"/>
                                            <p:tgtEl>
                                              <p:spTgt spid="11"/>
                                            </p:tgtEl>
                                            <p:attrNameLst>
                                              <p:attrName>ppt_x</p:attrName>
                                            </p:attrNameLst>
                                          </p:cBhvr>
                                          <p:tavLst>
                                            <p:tav tm="0">
                                              <p:val>
                                                <p:strVal val="1+#ppt_w/2"/>
                                              </p:val>
                                            </p:tav>
                                            <p:tav tm="100000">
                                              <p:val>
                                                <p:strVal val="#ppt_x"/>
                                              </p:val>
                                            </p:tav>
                                          </p:tavLst>
                                        </p:anim>
                                        <p:anim calcmode="lin" valueType="num">
                                          <p:cBhvr additive="base">
                                            <p:cTn id="41"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P spid="11" grpId="0"/>
          <p:bldP spid="16" grpId="0"/>
          <p:bldP spid="17" grpId="0"/>
          <p:bldP spid="18" grpId="0"/>
          <p:bldP spid="19" grpId="0"/>
        </p:bldLst>
      </p:timing>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usiness Implementation a">
    <p:bg>
      <p:bgPr>
        <a:solidFill>
          <a:srgbClr val="FBFBFB"/>
        </a:solidFill>
        <a:effectLst/>
      </p:bgPr>
    </p:bg>
    <p:spTree>
      <p:nvGrpSpPr>
        <p:cNvPr id="1" name=""/>
        <p:cNvGrpSpPr/>
        <p:nvPr/>
      </p:nvGrpSpPr>
      <p:grpSpPr>
        <a:xfrm>
          <a:off x="0" y="0"/>
          <a:ext cx="0" cy="0"/>
          <a:chOff x="0" y="0"/>
          <a:chExt cx="0" cy="0"/>
        </a:xfrm>
      </p:grpSpPr>
      <p:sp>
        <p:nvSpPr>
          <p:cNvPr id="15" name="Picture Placeholder 2"/>
          <p:cNvSpPr>
            <a:spLocks noGrp="1"/>
          </p:cNvSpPr>
          <p:nvPr>
            <p:ph type="pic" sz="quarter" idx="14" hasCustomPrompt="1"/>
          </p:nvPr>
        </p:nvSpPr>
        <p:spPr>
          <a:xfrm>
            <a:off x="0" y="0"/>
            <a:ext cx="12192000" cy="5254170"/>
          </a:xfrm>
          <a:prstGeom prst="rect">
            <a:avLst/>
          </a:prstGeom>
        </p:spPr>
        <p:txBody>
          <a:bodyPr>
            <a:normAutofit/>
          </a:bodyPr>
          <a:lstStyle>
            <a:lvl1pPr marL="0" indent="0">
              <a:buFontTx/>
              <a:buNone/>
              <a:defRPr sz="1600">
                <a:solidFill>
                  <a:schemeClr val="tx1">
                    <a:lumMod val="65000"/>
                    <a:lumOff val="35000"/>
                  </a:schemeClr>
                </a:solidFill>
              </a:defRPr>
            </a:lvl1pPr>
          </a:lstStyle>
          <a:p>
            <a:r>
              <a:rPr lang="en-IN" dirty="0"/>
              <a:t>Drag your image here/click on picture icon</a:t>
            </a:r>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50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bg1">
                    <a:lumMod val="50000"/>
                  </a:schemeClr>
                </a:solidFill>
              </a:defRPr>
            </a:lvl1pPr>
          </a:lstStyle>
          <a:p>
            <a:r>
              <a:rPr lang="en-US" dirty="0"/>
              <a:t>Click to edit Master title style</a:t>
            </a:r>
            <a:endParaRPr lang="en-IN" dirty="0"/>
          </a:p>
        </p:txBody>
      </p:sp>
      <p:sp>
        <p:nvSpPr>
          <p:cNvPr id="11" name="Picture Placeholder 25"/>
          <p:cNvSpPr>
            <a:spLocks noGrp="1"/>
          </p:cNvSpPr>
          <p:nvPr>
            <p:ph type="pic" sz="quarter" idx="28" hasCustomPrompt="1"/>
          </p:nvPr>
        </p:nvSpPr>
        <p:spPr>
          <a:xfrm>
            <a:off x="7681663" y="1701141"/>
            <a:ext cx="833687" cy="882365"/>
          </a:xfrm>
          <a:custGeom>
            <a:avLst/>
            <a:gdLst>
              <a:gd name="connsiteX0" fmla="*/ 891461 w 2063741"/>
              <a:gd name="connsiteY0" fmla="*/ 0 h 2184241"/>
              <a:gd name="connsiteX1" fmla="*/ 897401 w 2063741"/>
              <a:gd name="connsiteY1" fmla="*/ 525 h 2184241"/>
              <a:gd name="connsiteX2" fmla="*/ 897401 w 2063741"/>
              <a:gd name="connsiteY2" fmla="*/ 523 h 2184241"/>
              <a:gd name="connsiteX3" fmla="*/ 972891 w 2063741"/>
              <a:gd name="connsiteY3" fmla="*/ 7173 h 2184241"/>
              <a:gd name="connsiteX4" fmla="*/ 1193673 w 2063741"/>
              <a:gd name="connsiteY4" fmla="*/ 122468 h 2184241"/>
              <a:gd name="connsiteX5" fmla="*/ 1991251 w 2063741"/>
              <a:gd name="connsiteY5" fmla="*/ 907879 h 2184241"/>
              <a:gd name="connsiteX6" fmla="*/ 1993891 w 2063741"/>
              <a:gd name="connsiteY6" fmla="*/ 1251483 h 2184241"/>
              <a:gd name="connsiteX7" fmla="*/ 1200520 w 2063741"/>
              <a:gd name="connsiteY7" fmla="*/ 2057142 h 2184241"/>
              <a:gd name="connsiteX8" fmla="*/ 900224 w 2063741"/>
              <a:gd name="connsiteY8" fmla="*/ 2184241 h 2184241"/>
              <a:gd name="connsiteX9" fmla="*/ 897401 w 2063741"/>
              <a:gd name="connsiteY9" fmla="*/ 2183992 h 2184241"/>
              <a:gd name="connsiteX10" fmla="*/ 897401 w 2063741"/>
              <a:gd name="connsiteY10" fmla="*/ 2183993 h 2184241"/>
              <a:gd name="connsiteX11" fmla="*/ 818794 w 2063741"/>
              <a:gd name="connsiteY11" fmla="*/ 2177068 h 2184241"/>
              <a:gd name="connsiteX12" fmla="*/ 598011 w 2063741"/>
              <a:gd name="connsiteY12" fmla="*/ 2061774 h 2184241"/>
              <a:gd name="connsiteX13" fmla="*/ 0 w 2063741"/>
              <a:gd name="connsiteY13" fmla="*/ 1472886 h 2184241"/>
              <a:gd name="connsiteX14" fmla="*/ 184237 w 2063741"/>
              <a:gd name="connsiteY14" fmla="*/ 1285796 h 2184241"/>
              <a:gd name="connsiteX15" fmla="*/ 181027 w 2063741"/>
              <a:gd name="connsiteY15" fmla="*/ 868209 h 2184241"/>
              <a:gd name="connsiteX16" fmla="*/ 18737 w 2063741"/>
              <a:gd name="connsiteY16" fmla="*/ 708395 h 2184241"/>
              <a:gd name="connsiteX17" fmla="*/ 591166 w 2063741"/>
              <a:gd name="connsiteY17" fmla="*/ 127100 h 2184241"/>
              <a:gd name="connsiteX18" fmla="*/ 891461 w 2063741"/>
              <a:gd name="connsiteY18" fmla="*/ 0 h 218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63741" h="2184241">
                <a:moveTo>
                  <a:pt x="891461" y="0"/>
                </a:moveTo>
                <a:lnTo>
                  <a:pt x="897401" y="525"/>
                </a:lnTo>
                <a:lnTo>
                  <a:pt x="897401" y="523"/>
                </a:lnTo>
                <a:lnTo>
                  <a:pt x="972891" y="7173"/>
                </a:lnTo>
                <a:cubicBezTo>
                  <a:pt x="1053574" y="22152"/>
                  <a:pt x="1130803" y="60556"/>
                  <a:pt x="1193673" y="122468"/>
                </a:cubicBezTo>
                <a:lnTo>
                  <a:pt x="1991251" y="907879"/>
                </a:lnTo>
                <a:cubicBezTo>
                  <a:pt x="2086863" y="1002034"/>
                  <a:pt x="2088047" y="1155871"/>
                  <a:pt x="1993891" y="1251483"/>
                </a:cubicBezTo>
                <a:lnTo>
                  <a:pt x="1200520" y="2057142"/>
                </a:lnTo>
                <a:cubicBezTo>
                  <a:pt x="1117970" y="2140970"/>
                  <a:pt x="1009256" y="2183404"/>
                  <a:pt x="900224" y="2184241"/>
                </a:cubicBezTo>
                <a:lnTo>
                  <a:pt x="897401" y="2183992"/>
                </a:lnTo>
                <a:lnTo>
                  <a:pt x="897401" y="2183993"/>
                </a:lnTo>
                <a:lnTo>
                  <a:pt x="818794" y="2177068"/>
                </a:lnTo>
                <a:cubicBezTo>
                  <a:pt x="738111" y="2162090"/>
                  <a:pt x="660883" y="2123686"/>
                  <a:pt x="598011" y="2061774"/>
                </a:cubicBezTo>
                <a:lnTo>
                  <a:pt x="0" y="1472886"/>
                </a:lnTo>
                <a:lnTo>
                  <a:pt x="184237" y="1285796"/>
                </a:lnTo>
                <a:cubicBezTo>
                  <a:pt x="298665" y="1169597"/>
                  <a:pt x="297227" y="982636"/>
                  <a:pt x="181027" y="868209"/>
                </a:cubicBezTo>
                <a:lnTo>
                  <a:pt x="18737" y="708395"/>
                </a:lnTo>
                <a:lnTo>
                  <a:pt x="591166" y="127100"/>
                </a:lnTo>
                <a:cubicBezTo>
                  <a:pt x="673716" y="43271"/>
                  <a:pt x="782427" y="838"/>
                  <a:pt x="891461"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r>
              <a:rPr lang="en-IN" dirty="0"/>
              <a:t>Click Me</a:t>
            </a:r>
          </a:p>
        </p:txBody>
      </p:sp>
      <p:sp>
        <p:nvSpPr>
          <p:cNvPr id="16" name="Picture Placeholder 23"/>
          <p:cNvSpPr>
            <a:spLocks noGrp="1"/>
          </p:cNvSpPr>
          <p:nvPr>
            <p:ph type="pic" sz="quarter" idx="27" hasCustomPrompt="1"/>
          </p:nvPr>
        </p:nvSpPr>
        <p:spPr>
          <a:xfrm>
            <a:off x="6585783" y="1606147"/>
            <a:ext cx="1146759" cy="1072352"/>
          </a:xfrm>
          <a:custGeom>
            <a:avLst/>
            <a:gdLst>
              <a:gd name="connsiteX0" fmla="*/ 1414042 w 2838734"/>
              <a:gd name="connsiteY0" fmla="*/ 0 h 2654544"/>
              <a:gd name="connsiteX1" fmla="*/ 1421262 w 2838734"/>
              <a:gd name="connsiteY1" fmla="*/ 638 h 2654544"/>
              <a:gd name="connsiteX2" fmla="*/ 1421262 w 2838734"/>
              <a:gd name="connsiteY2" fmla="*/ 636 h 2654544"/>
              <a:gd name="connsiteX3" fmla="*/ 1513007 w 2838734"/>
              <a:gd name="connsiteY3" fmla="*/ 8718 h 2654544"/>
              <a:gd name="connsiteX4" fmla="*/ 1781326 w 2838734"/>
              <a:gd name="connsiteY4" fmla="*/ 148838 h 2654544"/>
              <a:gd name="connsiteX5" fmla="*/ 2750635 w 2838734"/>
              <a:gd name="connsiteY5" fmla="*/ 1103361 h 2654544"/>
              <a:gd name="connsiteX6" fmla="*/ 2753845 w 2838734"/>
              <a:gd name="connsiteY6" fmla="*/ 1520948 h 2654544"/>
              <a:gd name="connsiteX7" fmla="*/ 1789647 w 2838734"/>
              <a:gd name="connsiteY7" fmla="*/ 2500079 h 2654544"/>
              <a:gd name="connsiteX8" fmla="*/ 1424693 w 2838734"/>
              <a:gd name="connsiteY8" fmla="*/ 2654544 h 2654544"/>
              <a:gd name="connsiteX9" fmla="*/ 1421262 w 2838734"/>
              <a:gd name="connsiteY9" fmla="*/ 2654242 h 2654544"/>
              <a:gd name="connsiteX10" fmla="*/ 1421262 w 2838734"/>
              <a:gd name="connsiteY10" fmla="*/ 2654243 h 2654544"/>
              <a:gd name="connsiteX11" fmla="*/ 1325729 w 2838734"/>
              <a:gd name="connsiteY11" fmla="*/ 2645827 h 2654544"/>
              <a:gd name="connsiteX12" fmla="*/ 1057408 w 2838734"/>
              <a:gd name="connsiteY12" fmla="*/ 2505707 h 2654544"/>
              <a:gd name="connsiteX13" fmla="*/ 88099 w 2838734"/>
              <a:gd name="connsiteY13" fmla="*/ 1551185 h 2654544"/>
              <a:gd name="connsiteX14" fmla="*/ 84890 w 2838734"/>
              <a:gd name="connsiteY14" fmla="*/ 1133600 h 2654544"/>
              <a:gd name="connsiteX15" fmla="*/ 1049089 w 2838734"/>
              <a:gd name="connsiteY15" fmla="*/ 154467 h 2654544"/>
              <a:gd name="connsiteX16" fmla="*/ 1414042 w 2838734"/>
              <a:gd name="connsiteY16" fmla="*/ 0 h 265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8734" h="2654544">
                <a:moveTo>
                  <a:pt x="1414042" y="0"/>
                </a:moveTo>
                <a:lnTo>
                  <a:pt x="1421262" y="638"/>
                </a:lnTo>
                <a:lnTo>
                  <a:pt x="1421262" y="636"/>
                </a:lnTo>
                <a:lnTo>
                  <a:pt x="1513007" y="8718"/>
                </a:lnTo>
                <a:cubicBezTo>
                  <a:pt x="1611062" y="26922"/>
                  <a:pt x="1704919" y="73595"/>
                  <a:pt x="1781326" y="148838"/>
                </a:cubicBezTo>
                <a:lnTo>
                  <a:pt x="2750635" y="1103361"/>
                </a:lnTo>
                <a:cubicBezTo>
                  <a:pt x="2866835" y="1217788"/>
                  <a:pt x="2868273" y="1404749"/>
                  <a:pt x="2753845" y="1520948"/>
                </a:cubicBezTo>
                <a:lnTo>
                  <a:pt x="1789647" y="2500079"/>
                </a:lnTo>
                <a:cubicBezTo>
                  <a:pt x="1689323" y="2601956"/>
                  <a:pt x="1557201" y="2653526"/>
                  <a:pt x="1424693" y="2654544"/>
                </a:cubicBezTo>
                <a:lnTo>
                  <a:pt x="1421262" y="2654242"/>
                </a:lnTo>
                <a:lnTo>
                  <a:pt x="1421262" y="2654243"/>
                </a:lnTo>
                <a:lnTo>
                  <a:pt x="1325729" y="2645827"/>
                </a:lnTo>
                <a:cubicBezTo>
                  <a:pt x="1227673" y="2627624"/>
                  <a:pt x="1133817" y="2580951"/>
                  <a:pt x="1057408" y="2505707"/>
                </a:cubicBezTo>
                <a:lnTo>
                  <a:pt x="88099" y="1551185"/>
                </a:lnTo>
                <a:cubicBezTo>
                  <a:pt x="-28101" y="1436759"/>
                  <a:pt x="-29538" y="1249799"/>
                  <a:pt x="84890" y="1133600"/>
                </a:cubicBezTo>
                <a:lnTo>
                  <a:pt x="1049089" y="154467"/>
                </a:lnTo>
                <a:cubicBezTo>
                  <a:pt x="1149414" y="52588"/>
                  <a:pt x="1281532" y="1019"/>
                  <a:pt x="1414042"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r>
              <a:rPr lang="en-IN" dirty="0"/>
              <a:t> Click Me</a:t>
            </a:r>
          </a:p>
        </p:txBody>
      </p:sp>
      <p:sp>
        <p:nvSpPr>
          <p:cNvPr id="17" name="Picture Placeholder 21"/>
          <p:cNvSpPr>
            <a:spLocks noGrp="1"/>
          </p:cNvSpPr>
          <p:nvPr>
            <p:ph type="pic" sz="quarter" idx="26" hasCustomPrompt="1"/>
          </p:nvPr>
        </p:nvSpPr>
        <p:spPr>
          <a:xfrm>
            <a:off x="3554481" y="1701141"/>
            <a:ext cx="832777" cy="882365"/>
          </a:xfrm>
          <a:custGeom>
            <a:avLst/>
            <a:gdLst>
              <a:gd name="connsiteX0" fmla="*/ 1163518 w 2061489"/>
              <a:gd name="connsiteY0" fmla="*/ 0 h 2184241"/>
              <a:gd name="connsiteX1" fmla="*/ 1169458 w 2061489"/>
              <a:gd name="connsiteY1" fmla="*/ 525 h 2184241"/>
              <a:gd name="connsiteX2" fmla="*/ 1169458 w 2061489"/>
              <a:gd name="connsiteY2" fmla="*/ 523 h 2184241"/>
              <a:gd name="connsiteX3" fmla="*/ 1244949 w 2061489"/>
              <a:gd name="connsiteY3" fmla="*/ 7173 h 2184241"/>
              <a:gd name="connsiteX4" fmla="*/ 1465730 w 2061489"/>
              <a:gd name="connsiteY4" fmla="*/ 122468 h 2184241"/>
              <a:gd name="connsiteX5" fmla="*/ 2061489 w 2061489"/>
              <a:gd name="connsiteY5" fmla="*/ 709139 h 2184241"/>
              <a:gd name="connsiteX6" fmla="*/ 1875068 w 2061489"/>
              <a:gd name="connsiteY6" fmla="*/ 898448 h 2184241"/>
              <a:gd name="connsiteX7" fmla="*/ 1878276 w 2061489"/>
              <a:gd name="connsiteY7" fmla="*/ 1316033 h 2184241"/>
              <a:gd name="connsiteX8" fmla="*/ 2042820 w 2061489"/>
              <a:gd name="connsiteY8" fmla="*/ 1478067 h 2184241"/>
              <a:gd name="connsiteX9" fmla="*/ 1472577 w 2061489"/>
              <a:gd name="connsiteY9" fmla="*/ 2057142 h 2184241"/>
              <a:gd name="connsiteX10" fmla="*/ 1172281 w 2061489"/>
              <a:gd name="connsiteY10" fmla="*/ 2184241 h 2184241"/>
              <a:gd name="connsiteX11" fmla="*/ 1169458 w 2061489"/>
              <a:gd name="connsiteY11" fmla="*/ 2183992 h 2184241"/>
              <a:gd name="connsiteX12" fmla="*/ 1169458 w 2061489"/>
              <a:gd name="connsiteY12" fmla="*/ 2183993 h 2184241"/>
              <a:gd name="connsiteX13" fmla="*/ 1090851 w 2061489"/>
              <a:gd name="connsiteY13" fmla="*/ 2177068 h 2184241"/>
              <a:gd name="connsiteX14" fmla="*/ 870068 w 2061489"/>
              <a:gd name="connsiteY14" fmla="*/ 2061774 h 2184241"/>
              <a:gd name="connsiteX15" fmla="*/ 72490 w 2061489"/>
              <a:gd name="connsiteY15" fmla="*/ 1276363 h 2184241"/>
              <a:gd name="connsiteX16" fmla="*/ 69850 w 2061489"/>
              <a:gd name="connsiteY16" fmla="*/ 932761 h 2184241"/>
              <a:gd name="connsiteX17" fmla="*/ 863223 w 2061489"/>
              <a:gd name="connsiteY17" fmla="*/ 127100 h 2184241"/>
              <a:gd name="connsiteX18" fmla="*/ 1163518 w 2061489"/>
              <a:gd name="connsiteY18" fmla="*/ 0 h 218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61489" h="2184241">
                <a:moveTo>
                  <a:pt x="1163518" y="0"/>
                </a:moveTo>
                <a:lnTo>
                  <a:pt x="1169458" y="525"/>
                </a:lnTo>
                <a:lnTo>
                  <a:pt x="1169458" y="523"/>
                </a:lnTo>
                <a:lnTo>
                  <a:pt x="1244949" y="7173"/>
                </a:lnTo>
                <a:cubicBezTo>
                  <a:pt x="1325632" y="22152"/>
                  <a:pt x="1402860" y="60556"/>
                  <a:pt x="1465730" y="122468"/>
                </a:cubicBezTo>
                <a:lnTo>
                  <a:pt x="2061489" y="709139"/>
                </a:lnTo>
                <a:lnTo>
                  <a:pt x="1875068" y="898448"/>
                </a:lnTo>
                <a:cubicBezTo>
                  <a:pt x="1760640" y="1014647"/>
                  <a:pt x="1762077" y="1201607"/>
                  <a:pt x="1878276" y="1316033"/>
                </a:cubicBezTo>
                <a:lnTo>
                  <a:pt x="2042820" y="1478067"/>
                </a:lnTo>
                <a:lnTo>
                  <a:pt x="1472577" y="2057142"/>
                </a:lnTo>
                <a:cubicBezTo>
                  <a:pt x="1390027" y="2140970"/>
                  <a:pt x="1281313" y="2183404"/>
                  <a:pt x="1172281" y="2184241"/>
                </a:cubicBezTo>
                <a:lnTo>
                  <a:pt x="1169458" y="2183992"/>
                </a:lnTo>
                <a:lnTo>
                  <a:pt x="1169458" y="2183993"/>
                </a:lnTo>
                <a:lnTo>
                  <a:pt x="1090851" y="2177068"/>
                </a:lnTo>
                <a:cubicBezTo>
                  <a:pt x="1010168" y="2162090"/>
                  <a:pt x="932940" y="2123686"/>
                  <a:pt x="870068" y="2061774"/>
                </a:cubicBezTo>
                <a:lnTo>
                  <a:pt x="72490" y="1276363"/>
                </a:lnTo>
                <a:cubicBezTo>
                  <a:pt x="-23122" y="1182210"/>
                  <a:pt x="-24305" y="1028373"/>
                  <a:pt x="69850" y="932761"/>
                </a:cubicBezTo>
                <a:lnTo>
                  <a:pt x="863223" y="127100"/>
                </a:lnTo>
                <a:cubicBezTo>
                  <a:pt x="945773" y="43271"/>
                  <a:pt x="1054484" y="838"/>
                  <a:pt x="1163518"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r>
              <a:rPr lang="en-IN" dirty="0"/>
              <a:t> Click Me</a:t>
            </a:r>
          </a:p>
        </p:txBody>
      </p:sp>
      <p:sp>
        <p:nvSpPr>
          <p:cNvPr id="18" name="Picture Placeholder 19"/>
          <p:cNvSpPr>
            <a:spLocks noGrp="1"/>
          </p:cNvSpPr>
          <p:nvPr>
            <p:ph type="pic" sz="quarter" idx="25" hasCustomPrompt="1"/>
          </p:nvPr>
        </p:nvSpPr>
        <p:spPr>
          <a:xfrm>
            <a:off x="4336377" y="1606147"/>
            <a:ext cx="1146759" cy="1072352"/>
          </a:xfrm>
          <a:custGeom>
            <a:avLst/>
            <a:gdLst>
              <a:gd name="connsiteX0" fmla="*/ 1414043 w 2838734"/>
              <a:gd name="connsiteY0" fmla="*/ 0 h 2654544"/>
              <a:gd name="connsiteX1" fmla="*/ 1421262 w 2838734"/>
              <a:gd name="connsiteY1" fmla="*/ 638 h 2654544"/>
              <a:gd name="connsiteX2" fmla="*/ 1421262 w 2838734"/>
              <a:gd name="connsiteY2" fmla="*/ 636 h 2654544"/>
              <a:gd name="connsiteX3" fmla="*/ 1513007 w 2838734"/>
              <a:gd name="connsiteY3" fmla="*/ 8718 h 2654544"/>
              <a:gd name="connsiteX4" fmla="*/ 1781326 w 2838734"/>
              <a:gd name="connsiteY4" fmla="*/ 148838 h 2654544"/>
              <a:gd name="connsiteX5" fmla="*/ 2750635 w 2838734"/>
              <a:gd name="connsiteY5" fmla="*/ 1103361 h 2654544"/>
              <a:gd name="connsiteX6" fmla="*/ 2753845 w 2838734"/>
              <a:gd name="connsiteY6" fmla="*/ 1520948 h 2654544"/>
              <a:gd name="connsiteX7" fmla="*/ 1789647 w 2838734"/>
              <a:gd name="connsiteY7" fmla="*/ 2500079 h 2654544"/>
              <a:gd name="connsiteX8" fmla="*/ 1424693 w 2838734"/>
              <a:gd name="connsiteY8" fmla="*/ 2654544 h 2654544"/>
              <a:gd name="connsiteX9" fmla="*/ 1421262 w 2838734"/>
              <a:gd name="connsiteY9" fmla="*/ 2654242 h 2654544"/>
              <a:gd name="connsiteX10" fmla="*/ 1421262 w 2838734"/>
              <a:gd name="connsiteY10" fmla="*/ 2654243 h 2654544"/>
              <a:gd name="connsiteX11" fmla="*/ 1325729 w 2838734"/>
              <a:gd name="connsiteY11" fmla="*/ 2645827 h 2654544"/>
              <a:gd name="connsiteX12" fmla="*/ 1057408 w 2838734"/>
              <a:gd name="connsiteY12" fmla="*/ 2505707 h 2654544"/>
              <a:gd name="connsiteX13" fmla="*/ 88098 w 2838734"/>
              <a:gd name="connsiteY13" fmla="*/ 1551185 h 2654544"/>
              <a:gd name="connsiteX14" fmla="*/ 84890 w 2838734"/>
              <a:gd name="connsiteY14" fmla="*/ 1133600 h 2654544"/>
              <a:gd name="connsiteX15" fmla="*/ 1049089 w 2838734"/>
              <a:gd name="connsiteY15" fmla="*/ 154467 h 2654544"/>
              <a:gd name="connsiteX16" fmla="*/ 1414043 w 2838734"/>
              <a:gd name="connsiteY16" fmla="*/ 0 h 265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8734" h="2654544">
                <a:moveTo>
                  <a:pt x="1414043" y="0"/>
                </a:moveTo>
                <a:lnTo>
                  <a:pt x="1421262" y="638"/>
                </a:lnTo>
                <a:lnTo>
                  <a:pt x="1421262" y="636"/>
                </a:lnTo>
                <a:lnTo>
                  <a:pt x="1513007" y="8718"/>
                </a:lnTo>
                <a:cubicBezTo>
                  <a:pt x="1611062" y="26922"/>
                  <a:pt x="1704919" y="73595"/>
                  <a:pt x="1781326" y="148838"/>
                </a:cubicBezTo>
                <a:lnTo>
                  <a:pt x="2750635" y="1103361"/>
                </a:lnTo>
                <a:cubicBezTo>
                  <a:pt x="2866835" y="1217788"/>
                  <a:pt x="2868273" y="1404749"/>
                  <a:pt x="2753845" y="1520948"/>
                </a:cubicBezTo>
                <a:lnTo>
                  <a:pt x="1789647" y="2500079"/>
                </a:lnTo>
                <a:cubicBezTo>
                  <a:pt x="1689323" y="2601956"/>
                  <a:pt x="1557201" y="2653526"/>
                  <a:pt x="1424693" y="2654544"/>
                </a:cubicBezTo>
                <a:lnTo>
                  <a:pt x="1421262" y="2654242"/>
                </a:lnTo>
                <a:lnTo>
                  <a:pt x="1421262" y="2654243"/>
                </a:lnTo>
                <a:lnTo>
                  <a:pt x="1325729" y="2645827"/>
                </a:lnTo>
                <a:cubicBezTo>
                  <a:pt x="1227674" y="2627624"/>
                  <a:pt x="1133818" y="2580951"/>
                  <a:pt x="1057408" y="2505707"/>
                </a:cubicBezTo>
                <a:lnTo>
                  <a:pt x="88098" y="1551185"/>
                </a:lnTo>
                <a:cubicBezTo>
                  <a:pt x="-28101" y="1436759"/>
                  <a:pt x="-29538" y="1249799"/>
                  <a:pt x="84890" y="1133600"/>
                </a:cubicBezTo>
                <a:lnTo>
                  <a:pt x="1049089" y="154467"/>
                </a:lnTo>
                <a:cubicBezTo>
                  <a:pt x="1149414" y="52588"/>
                  <a:pt x="1281532" y="1019"/>
                  <a:pt x="1414043"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r>
              <a:rPr lang="en-IN" dirty="0"/>
              <a:t> Click Me</a:t>
            </a:r>
          </a:p>
        </p:txBody>
      </p:sp>
      <p:sp>
        <p:nvSpPr>
          <p:cNvPr id="19" name="Picture Placeholder 17"/>
          <p:cNvSpPr>
            <a:spLocks noGrp="1"/>
          </p:cNvSpPr>
          <p:nvPr>
            <p:ph type="pic" sz="quarter" idx="24" hasCustomPrompt="1"/>
          </p:nvPr>
        </p:nvSpPr>
        <p:spPr>
          <a:xfrm>
            <a:off x="5432255" y="1497582"/>
            <a:ext cx="1204409" cy="1289482"/>
          </a:xfrm>
          <a:custGeom>
            <a:avLst/>
            <a:gdLst>
              <a:gd name="connsiteX0" fmla="*/ 1484317 w 2981442"/>
              <a:gd name="connsiteY0" fmla="*/ 0 h 3192034"/>
              <a:gd name="connsiteX1" fmla="*/ 1492999 w 2981442"/>
              <a:gd name="connsiteY1" fmla="*/ 767 h 3192034"/>
              <a:gd name="connsiteX2" fmla="*/ 1492999 w 2981442"/>
              <a:gd name="connsiteY2" fmla="*/ 764 h 3192034"/>
              <a:gd name="connsiteX3" fmla="*/ 1603320 w 2981442"/>
              <a:gd name="connsiteY3" fmla="*/ 10483 h 3192034"/>
              <a:gd name="connsiteX4" fmla="*/ 1925968 w 2981442"/>
              <a:gd name="connsiteY4" fmla="*/ 178975 h 3192034"/>
              <a:gd name="connsiteX5" fmla="*/ 2981442 w 2981442"/>
              <a:gd name="connsiteY5" fmla="*/ 1218347 h 3192034"/>
              <a:gd name="connsiteX6" fmla="*/ 2800250 w 2981442"/>
              <a:gd name="connsiteY6" fmla="*/ 1402345 h 3192034"/>
              <a:gd name="connsiteX7" fmla="*/ 2803459 w 2981442"/>
              <a:gd name="connsiteY7" fmla="*/ 1819930 h 3192034"/>
              <a:gd name="connsiteX8" fmla="*/ 2956162 w 2981442"/>
              <a:gd name="connsiteY8" fmla="*/ 1970304 h 3192034"/>
              <a:gd name="connsiteX9" fmla="*/ 1935974 w 2981442"/>
              <a:gd name="connsiteY9" fmla="*/ 3006293 h 3192034"/>
              <a:gd name="connsiteX10" fmla="*/ 1497124 w 2981442"/>
              <a:gd name="connsiteY10" fmla="*/ 3192034 h 3192034"/>
              <a:gd name="connsiteX11" fmla="*/ 1492999 w 2981442"/>
              <a:gd name="connsiteY11" fmla="*/ 3191671 h 3192034"/>
              <a:gd name="connsiteX12" fmla="*/ 1492999 w 2981442"/>
              <a:gd name="connsiteY12" fmla="*/ 3191672 h 3192034"/>
              <a:gd name="connsiteX13" fmla="*/ 1378123 w 2981442"/>
              <a:gd name="connsiteY13" fmla="*/ 3181552 h 3192034"/>
              <a:gd name="connsiteX14" fmla="*/ 1055472 w 2981442"/>
              <a:gd name="connsiteY14" fmla="*/ 3013061 h 3192034"/>
              <a:gd name="connsiteX15" fmla="*/ 0 w 2981442"/>
              <a:gd name="connsiteY15" fmla="*/ 1973691 h 3192034"/>
              <a:gd name="connsiteX16" fmla="*/ 181192 w 2981442"/>
              <a:gd name="connsiteY16" fmla="*/ 1789693 h 3192034"/>
              <a:gd name="connsiteX17" fmla="*/ 177982 w 2981442"/>
              <a:gd name="connsiteY17" fmla="*/ 1372106 h 3192034"/>
              <a:gd name="connsiteX18" fmla="*/ 25280 w 2981442"/>
              <a:gd name="connsiteY18" fmla="*/ 1221733 h 3192034"/>
              <a:gd name="connsiteX19" fmla="*/ 1045468 w 2981442"/>
              <a:gd name="connsiteY19" fmla="*/ 185743 h 3192034"/>
              <a:gd name="connsiteX20" fmla="*/ 1484317 w 2981442"/>
              <a:gd name="connsiteY20" fmla="*/ 0 h 319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442" h="3192034">
                <a:moveTo>
                  <a:pt x="1484317" y="0"/>
                </a:moveTo>
                <a:lnTo>
                  <a:pt x="1492999" y="767"/>
                </a:lnTo>
                <a:lnTo>
                  <a:pt x="1492999" y="764"/>
                </a:lnTo>
                <a:lnTo>
                  <a:pt x="1603320" y="10483"/>
                </a:lnTo>
                <a:cubicBezTo>
                  <a:pt x="1721229" y="32372"/>
                  <a:pt x="1834090" y="88496"/>
                  <a:pt x="1925968" y="178975"/>
                </a:cubicBezTo>
                <a:lnTo>
                  <a:pt x="2981442" y="1218347"/>
                </a:lnTo>
                <a:lnTo>
                  <a:pt x="2800250" y="1402345"/>
                </a:lnTo>
                <a:cubicBezTo>
                  <a:pt x="2685822" y="1518544"/>
                  <a:pt x="2687259" y="1705504"/>
                  <a:pt x="2803459" y="1819930"/>
                </a:cubicBezTo>
                <a:lnTo>
                  <a:pt x="2956162" y="1970304"/>
                </a:lnTo>
                <a:lnTo>
                  <a:pt x="1935974" y="3006293"/>
                </a:lnTo>
                <a:cubicBezTo>
                  <a:pt x="1815336" y="3128798"/>
                  <a:pt x="1656463" y="3190810"/>
                  <a:pt x="1497124" y="3192034"/>
                </a:cubicBezTo>
                <a:lnTo>
                  <a:pt x="1492999" y="3191671"/>
                </a:lnTo>
                <a:lnTo>
                  <a:pt x="1492999" y="3191672"/>
                </a:lnTo>
                <a:lnTo>
                  <a:pt x="1378123" y="3181552"/>
                </a:lnTo>
                <a:cubicBezTo>
                  <a:pt x="1260213" y="3159663"/>
                  <a:pt x="1147353" y="3103539"/>
                  <a:pt x="1055472" y="3013061"/>
                </a:cubicBezTo>
                <a:lnTo>
                  <a:pt x="0" y="1973691"/>
                </a:lnTo>
                <a:lnTo>
                  <a:pt x="181192" y="1789693"/>
                </a:lnTo>
                <a:cubicBezTo>
                  <a:pt x="295620" y="1673494"/>
                  <a:pt x="294182" y="1486533"/>
                  <a:pt x="177982" y="1372106"/>
                </a:cubicBezTo>
                <a:lnTo>
                  <a:pt x="25280" y="1221733"/>
                </a:lnTo>
                <a:lnTo>
                  <a:pt x="1045468" y="185743"/>
                </a:lnTo>
                <a:cubicBezTo>
                  <a:pt x="1166107" y="63236"/>
                  <a:pt x="1324977" y="1225"/>
                  <a:pt x="1484317"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r>
              <a:rPr lang="en-IN" dirty="0"/>
              <a:t> Click Me</a:t>
            </a:r>
          </a:p>
        </p:txBody>
      </p:sp>
    </p:spTree>
    <p:extLst>
      <p:ext uri="{BB962C8B-B14F-4D97-AF65-F5344CB8AC3E}">
        <p14:creationId xmlns:p14="http://schemas.microsoft.com/office/powerpoint/2010/main" val="35656785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par>
                                    <p:cTn id="22" presetID="2" presetClass="entr" presetSubtype="2" accel="26000" fill="hold" grpId="0" nodeType="withEffect" p14:presetBounceEnd="66000">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14:bounceEnd="66000">
                                          <p:cBhvr additive="base">
                                            <p:cTn id="24" dur="2000" fill="hold"/>
                                            <p:tgtEl>
                                              <p:spTgt spid="17"/>
                                            </p:tgtEl>
                                            <p:attrNameLst>
                                              <p:attrName>ppt_x</p:attrName>
                                            </p:attrNameLst>
                                          </p:cBhvr>
                                          <p:tavLst>
                                            <p:tav tm="0">
                                              <p:val>
                                                <p:strVal val="1+#ppt_w/2"/>
                                              </p:val>
                                            </p:tav>
                                            <p:tav tm="100000">
                                              <p:val>
                                                <p:strVal val="#ppt_x"/>
                                              </p:val>
                                            </p:tav>
                                          </p:tavLst>
                                        </p:anim>
                                        <p:anim calcmode="lin" valueType="num" p14:bounceEnd="66000">
                                          <p:cBhvr additive="base">
                                            <p:cTn id="25" dur="20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2" accel="26000" fill="hold" grpId="0" nodeType="withEffect" p14:presetBounceEnd="66000">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14:bounceEnd="66000">
                                          <p:cBhvr additive="base">
                                            <p:cTn id="28" dur="2000" fill="hold"/>
                                            <p:tgtEl>
                                              <p:spTgt spid="18"/>
                                            </p:tgtEl>
                                            <p:attrNameLst>
                                              <p:attrName>ppt_x</p:attrName>
                                            </p:attrNameLst>
                                          </p:cBhvr>
                                          <p:tavLst>
                                            <p:tav tm="0">
                                              <p:val>
                                                <p:strVal val="1+#ppt_w/2"/>
                                              </p:val>
                                            </p:tav>
                                            <p:tav tm="100000">
                                              <p:val>
                                                <p:strVal val="#ppt_x"/>
                                              </p:val>
                                            </p:tav>
                                          </p:tavLst>
                                        </p:anim>
                                        <p:anim calcmode="lin" valueType="num" p14:bounceEnd="66000">
                                          <p:cBhvr additive="base">
                                            <p:cTn id="29" dur="20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2" accel="26000" fill="hold" grpId="0" nodeType="withEffect" p14:presetBounceEnd="66000">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14:bounceEnd="66000">
                                          <p:cBhvr additive="base">
                                            <p:cTn id="32" dur="2000" fill="hold"/>
                                            <p:tgtEl>
                                              <p:spTgt spid="19"/>
                                            </p:tgtEl>
                                            <p:attrNameLst>
                                              <p:attrName>ppt_x</p:attrName>
                                            </p:attrNameLst>
                                          </p:cBhvr>
                                          <p:tavLst>
                                            <p:tav tm="0">
                                              <p:val>
                                                <p:strVal val="1+#ppt_w/2"/>
                                              </p:val>
                                            </p:tav>
                                            <p:tav tm="100000">
                                              <p:val>
                                                <p:strVal val="#ppt_x"/>
                                              </p:val>
                                            </p:tav>
                                          </p:tavLst>
                                        </p:anim>
                                        <p:anim calcmode="lin" valueType="num" p14:bounceEnd="66000">
                                          <p:cBhvr additive="base">
                                            <p:cTn id="33" dur="2000" fill="hold"/>
                                            <p:tgtEl>
                                              <p:spTgt spid="19"/>
                                            </p:tgtEl>
                                            <p:attrNameLst>
                                              <p:attrName>ppt_y</p:attrName>
                                            </p:attrNameLst>
                                          </p:cBhvr>
                                          <p:tavLst>
                                            <p:tav tm="0">
                                              <p:val>
                                                <p:strVal val="#ppt_y"/>
                                              </p:val>
                                            </p:tav>
                                            <p:tav tm="100000">
                                              <p:val>
                                                <p:strVal val="#ppt_y"/>
                                              </p:val>
                                            </p:tav>
                                          </p:tavLst>
                                        </p:anim>
                                      </p:childTnLst>
                                    </p:cTn>
                                  </p:par>
                                  <p:par>
                                    <p:cTn id="34" presetID="2" presetClass="entr" presetSubtype="2" accel="26000" fill="hold" grpId="0" nodeType="withEffect" p14:presetBounceEnd="66000">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14:bounceEnd="66000">
                                          <p:cBhvr additive="base">
                                            <p:cTn id="36" dur="2000" fill="hold"/>
                                            <p:tgtEl>
                                              <p:spTgt spid="16"/>
                                            </p:tgtEl>
                                            <p:attrNameLst>
                                              <p:attrName>ppt_x</p:attrName>
                                            </p:attrNameLst>
                                          </p:cBhvr>
                                          <p:tavLst>
                                            <p:tav tm="0">
                                              <p:val>
                                                <p:strVal val="1+#ppt_w/2"/>
                                              </p:val>
                                            </p:tav>
                                            <p:tav tm="100000">
                                              <p:val>
                                                <p:strVal val="#ppt_x"/>
                                              </p:val>
                                            </p:tav>
                                          </p:tavLst>
                                        </p:anim>
                                        <p:anim calcmode="lin" valueType="num" p14:bounceEnd="66000">
                                          <p:cBhvr additive="base">
                                            <p:cTn id="37" dur="2000" fill="hold"/>
                                            <p:tgtEl>
                                              <p:spTgt spid="16"/>
                                            </p:tgtEl>
                                            <p:attrNameLst>
                                              <p:attrName>ppt_y</p:attrName>
                                            </p:attrNameLst>
                                          </p:cBhvr>
                                          <p:tavLst>
                                            <p:tav tm="0">
                                              <p:val>
                                                <p:strVal val="#ppt_y"/>
                                              </p:val>
                                            </p:tav>
                                            <p:tav tm="100000">
                                              <p:val>
                                                <p:strVal val="#ppt_y"/>
                                              </p:val>
                                            </p:tav>
                                          </p:tavLst>
                                        </p:anim>
                                      </p:childTnLst>
                                    </p:cTn>
                                  </p:par>
                                  <p:par>
                                    <p:cTn id="38" presetID="2" presetClass="entr" presetSubtype="2" accel="26000" fill="hold" grpId="0" nodeType="withEffect" p14:presetBounceEnd="66000">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14:bounceEnd="66000">
                                          <p:cBhvr additive="base">
                                            <p:cTn id="40" dur="20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41"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P spid="11" grpId="0"/>
          <p:bldP spid="16"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par>
                                    <p:cTn id="22" presetID="2" presetClass="entr" presetSubtype="2" accel="2600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2000" fill="hold"/>
                                            <p:tgtEl>
                                              <p:spTgt spid="17"/>
                                            </p:tgtEl>
                                            <p:attrNameLst>
                                              <p:attrName>ppt_x</p:attrName>
                                            </p:attrNameLst>
                                          </p:cBhvr>
                                          <p:tavLst>
                                            <p:tav tm="0">
                                              <p:val>
                                                <p:strVal val="1+#ppt_w/2"/>
                                              </p:val>
                                            </p:tav>
                                            <p:tav tm="100000">
                                              <p:val>
                                                <p:strVal val="#ppt_x"/>
                                              </p:val>
                                            </p:tav>
                                          </p:tavLst>
                                        </p:anim>
                                        <p:anim calcmode="lin" valueType="num">
                                          <p:cBhvr additive="base">
                                            <p:cTn id="25" dur="20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2" accel="2600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2000" fill="hold"/>
                                            <p:tgtEl>
                                              <p:spTgt spid="18"/>
                                            </p:tgtEl>
                                            <p:attrNameLst>
                                              <p:attrName>ppt_x</p:attrName>
                                            </p:attrNameLst>
                                          </p:cBhvr>
                                          <p:tavLst>
                                            <p:tav tm="0">
                                              <p:val>
                                                <p:strVal val="1+#ppt_w/2"/>
                                              </p:val>
                                            </p:tav>
                                            <p:tav tm="100000">
                                              <p:val>
                                                <p:strVal val="#ppt_x"/>
                                              </p:val>
                                            </p:tav>
                                          </p:tavLst>
                                        </p:anim>
                                        <p:anim calcmode="lin" valueType="num">
                                          <p:cBhvr additive="base">
                                            <p:cTn id="29" dur="20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2" accel="2600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000" fill="hold"/>
                                            <p:tgtEl>
                                              <p:spTgt spid="19"/>
                                            </p:tgtEl>
                                            <p:attrNameLst>
                                              <p:attrName>ppt_x</p:attrName>
                                            </p:attrNameLst>
                                          </p:cBhvr>
                                          <p:tavLst>
                                            <p:tav tm="0">
                                              <p:val>
                                                <p:strVal val="1+#ppt_w/2"/>
                                              </p:val>
                                            </p:tav>
                                            <p:tav tm="100000">
                                              <p:val>
                                                <p:strVal val="#ppt_x"/>
                                              </p:val>
                                            </p:tav>
                                          </p:tavLst>
                                        </p:anim>
                                        <p:anim calcmode="lin" valueType="num">
                                          <p:cBhvr additive="base">
                                            <p:cTn id="33" dur="2000" fill="hold"/>
                                            <p:tgtEl>
                                              <p:spTgt spid="19"/>
                                            </p:tgtEl>
                                            <p:attrNameLst>
                                              <p:attrName>ppt_y</p:attrName>
                                            </p:attrNameLst>
                                          </p:cBhvr>
                                          <p:tavLst>
                                            <p:tav tm="0">
                                              <p:val>
                                                <p:strVal val="#ppt_y"/>
                                              </p:val>
                                            </p:tav>
                                            <p:tav tm="100000">
                                              <p:val>
                                                <p:strVal val="#ppt_y"/>
                                              </p:val>
                                            </p:tav>
                                          </p:tavLst>
                                        </p:anim>
                                      </p:childTnLst>
                                    </p:cTn>
                                  </p:par>
                                  <p:par>
                                    <p:cTn id="34" presetID="2" presetClass="entr" presetSubtype="2" accel="2600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2000" fill="hold"/>
                                            <p:tgtEl>
                                              <p:spTgt spid="16"/>
                                            </p:tgtEl>
                                            <p:attrNameLst>
                                              <p:attrName>ppt_x</p:attrName>
                                            </p:attrNameLst>
                                          </p:cBhvr>
                                          <p:tavLst>
                                            <p:tav tm="0">
                                              <p:val>
                                                <p:strVal val="1+#ppt_w/2"/>
                                              </p:val>
                                            </p:tav>
                                            <p:tav tm="100000">
                                              <p:val>
                                                <p:strVal val="#ppt_x"/>
                                              </p:val>
                                            </p:tav>
                                          </p:tavLst>
                                        </p:anim>
                                        <p:anim calcmode="lin" valueType="num">
                                          <p:cBhvr additive="base">
                                            <p:cTn id="37" dur="2000" fill="hold"/>
                                            <p:tgtEl>
                                              <p:spTgt spid="16"/>
                                            </p:tgtEl>
                                            <p:attrNameLst>
                                              <p:attrName>ppt_y</p:attrName>
                                            </p:attrNameLst>
                                          </p:cBhvr>
                                          <p:tavLst>
                                            <p:tav tm="0">
                                              <p:val>
                                                <p:strVal val="#ppt_y"/>
                                              </p:val>
                                            </p:tav>
                                            <p:tav tm="100000">
                                              <p:val>
                                                <p:strVal val="#ppt_y"/>
                                              </p:val>
                                            </p:tav>
                                          </p:tavLst>
                                        </p:anim>
                                      </p:childTnLst>
                                    </p:cTn>
                                  </p:par>
                                  <p:par>
                                    <p:cTn id="38" presetID="2" presetClass="entr" presetSubtype="2" accel="2600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2000" fill="hold"/>
                                            <p:tgtEl>
                                              <p:spTgt spid="11"/>
                                            </p:tgtEl>
                                            <p:attrNameLst>
                                              <p:attrName>ppt_x</p:attrName>
                                            </p:attrNameLst>
                                          </p:cBhvr>
                                          <p:tavLst>
                                            <p:tav tm="0">
                                              <p:val>
                                                <p:strVal val="1+#ppt_w/2"/>
                                              </p:val>
                                            </p:tav>
                                            <p:tav tm="100000">
                                              <p:val>
                                                <p:strVal val="#ppt_x"/>
                                              </p:val>
                                            </p:tav>
                                          </p:tavLst>
                                        </p:anim>
                                        <p:anim calcmode="lin" valueType="num">
                                          <p:cBhvr additive="base">
                                            <p:cTn id="41"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P spid="11" grpId="0"/>
          <p:bldP spid="16" grpId="0"/>
          <p:bldP spid="17" grpId="0"/>
          <p:bldP spid="18" grpId="0"/>
          <p:bldP spid="19" grpId="0"/>
        </p:bldLst>
      </p:timing>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low chart desing">
    <p:bg>
      <p:bgPr>
        <a:solidFill>
          <a:srgbClr val="FBFBFB"/>
        </a:solidFill>
        <a:effectLst/>
      </p:bgPr>
    </p:bg>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
        <p:nvSpPr>
          <p:cNvPr id="12" name="Picture Placeholder 19"/>
          <p:cNvSpPr>
            <a:spLocks noGrp="1"/>
          </p:cNvSpPr>
          <p:nvPr>
            <p:ph type="pic" sz="quarter" idx="26" hasCustomPrompt="1"/>
          </p:nvPr>
        </p:nvSpPr>
        <p:spPr>
          <a:xfrm>
            <a:off x="5205039" y="3646694"/>
            <a:ext cx="1810800" cy="1692000"/>
          </a:xfrm>
          <a:custGeom>
            <a:avLst/>
            <a:gdLst>
              <a:gd name="connsiteX0" fmla="*/ 1414043 w 2838734"/>
              <a:gd name="connsiteY0" fmla="*/ 0 h 2654544"/>
              <a:gd name="connsiteX1" fmla="*/ 1421262 w 2838734"/>
              <a:gd name="connsiteY1" fmla="*/ 638 h 2654544"/>
              <a:gd name="connsiteX2" fmla="*/ 1421262 w 2838734"/>
              <a:gd name="connsiteY2" fmla="*/ 636 h 2654544"/>
              <a:gd name="connsiteX3" fmla="*/ 1513007 w 2838734"/>
              <a:gd name="connsiteY3" fmla="*/ 8718 h 2654544"/>
              <a:gd name="connsiteX4" fmla="*/ 1781326 w 2838734"/>
              <a:gd name="connsiteY4" fmla="*/ 148838 h 2654544"/>
              <a:gd name="connsiteX5" fmla="*/ 2750635 w 2838734"/>
              <a:gd name="connsiteY5" fmla="*/ 1103361 h 2654544"/>
              <a:gd name="connsiteX6" fmla="*/ 2753845 w 2838734"/>
              <a:gd name="connsiteY6" fmla="*/ 1520948 h 2654544"/>
              <a:gd name="connsiteX7" fmla="*/ 1789647 w 2838734"/>
              <a:gd name="connsiteY7" fmla="*/ 2500079 h 2654544"/>
              <a:gd name="connsiteX8" fmla="*/ 1424693 w 2838734"/>
              <a:gd name="connsiteY8" fmla="*/ 2654544 h 2654544"/>
              <a:gd name="connsiteX9" fmla="*/ 1421262 w 2838734"/>
              <a:gd name="connsiteY9" fmla="*/ 2654242 h 2654544"/>
              <a:gd name="connsiteX10" fmla="*/ 1421262 w 2838734"/>
              <a:gd name="connsiteY10" fmla="*/ 2654243 h 2654544"/>
              <a:gd name="connsiteX11" fmla="*/ 1325729 w 2838734"/>
              <a:gd name="connsiteY11" fmla="*/ 2645827 h 2654544"/>
              <a:gd name="connsiteX12" fmla="*/ 1057408 w 2838734"/>
              <a:gd name="connsiteY12" fmla="*/ 2505707 h 2654544"/>
              <a:gd name="connsiteX13" fmla="*/ 88098 w 2838734"/>
              <a:gd name="connsiteY13" fmla="*/ 1551185 h 2654544"/>
              <a:gd name="connsiteX14" fmla="*/ 84890 w 2838734"/>
              <a:gd name="connsiteY14" fmla="*/ 1133600 h 2654544"/>
              <a:gd name="connsiteX15" fmla="*/ 1049089 w 2838734"/>
              <a:gd name="connsiteY15" fmla="*/ 154467 h 2654544"/>
              <a:gd name="connsiteX16" fmla="*/ 1414043 w 2838734"/>
              <a:gd name="connsiteY16" fmla="*/ 0 h 265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8734" h="2654544">
                <a:moveTo>
                  <a:pt x="1414043" y="0"/>
                </a:moveTo>
                <a:lnTo>
                  <a:pt x="1421262" y="638"/>
                </a:lnTo>
                <a:lnTo>
                  <a:pt x="1421262" y="636"/>
                </a:lnTo>
                <a:lnTo>
                  <a:pt x="1513007" y="8718"/>
                </a:lnTo>
                <a:cubicBezTo>
                  <a:pt x="1611062" y="26922"/>
                  <a:pt x="1704919" y="73595"/>
                  <a:pt x="1781326" y="148838"/>
                </a:cubicBezTo>
                <a:lnTo>
                  <a:pt x="2750635" y="1103361"/>
                </a:lnTo>
                <a:cubicBezTo>
                  <a:pt x="2866835" y="1217788"/>
                  <a:pt x="2868273" y="1404749"/>
                  <a:pt x="2753845" y="1520948"/>
                </a:cubicBezTo>
                <a:lnTo>
                  <a:pt x="1789647" y="2500079"/>
                </a:lnTo>
                <a:cubicBezTo>
                  <a:pt x="1689323" y="2601956"/>
                  <a:pt x="1557201" y="2653526"/>
                  <a:pt x="1424693" y="2654544"/>
                </a:cubicBezTo>
                <a:lnTo>
                  <a:pt x="1421262" y="2654242"/>
                </a:lnTo>
                <a:lnTo>
                  <a:pt x="1421262" y="2654243"/>
                </a:lnTo>
                <a:lnTo>
                  <a:pt x="1325729" y="2645827"/>
                </a:lnTo>
                <a:cubicBezTo>
                  <a:pt x="1227674" y="2627624"/>
                  <a:pt x="1133818" y="2580951"/>
                  <a:pt x="1057408" y="2505707"/>
                </a:cubicBezTo>
                <a:lnTo>
                  <a:pt x="88098" y="1551185"/>
                </a:lnTo>
                <a:cubicBezTo>
                  <a:pt x="-28101" y="1436759"/>
                  <a:pt x="-29538" y="1249799"/>
                  <a:pt x="84890" y="1133600"/>
                </a:cubicBezTo>
                <a:lnTo>
                  <a:pt x="1049089" y="154467"/>
                </a:lnTo>
                <a:cubicBezTo>
                  <a:pt x="1149414" y="52588"/>
                  <a:pt x="1281532" y="1019"/>
                  <a:pt x="1414043"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r>
              <a:rPr lang="en-IN" dirty="0"/>
              <a:t> Click Me</a:t>
            </a:r>
          </a:p>
        </p:txBody>
      </p:sp>
      <p:sp>
        <p:nvSpPr>
          <p:cNvPr id="15" name="Picture Placeholder 19"/>
          <p:cNvSpPr>
            <a:spLocks noGrp="1"/>
          </p:cNvSpPr>
          <p:nvPr>
            <p:ph type="pic" sz="quarter" idx="25" hasCustomPrompt="1"/>
          </p:nvPr>
        </p:nvSpPr>
        <p:spPr>
          <a:xfrm>
            <a:off x="5522621" y="419188"/>
            <a:ext cx="1146759" cy="1072800"/>
          </a:xfrm>
          <a:custGeom>
            <a:avLst/>
            <a:gdLst>
              <a:gd name="connsiteX0" fmla="*/ 1414043 w 2838734"/>
              <a:gd name="connsiteY0" fmla="*/ 0 h 2654544"/>
              <a:gd name="connsiteX1" fmla="*/ 1421262 w 2838734"/>
              <a:gd name="connsiteY1" fmla="*/ 638 h 2654544"/>
              <a:gd name="connsiteX2" fmla="*/ 1421262 w 2838734"/>
              <a:gd name="connsiteY2" fmla="*/ 636 h 2654544"/>
              <a:gd name="connsiteX3" fmla="*/ 1513007 w 2838734"/>
              <a:gd name="connsiteY3" fmla="*/ 8718 h 2654544"/>
              <a:gd name="connsiteX4" fmla="*/ 1781326 w 2838734"/>
              <a:gd name="connsiteY4" fmla="*/ 148838 h 2654544"/>
              <a:gd name="connsiteX5" fmla="*/ 2750635 w 2838734"/>
              <a:gd name="connsiteY5" fmla="*/ 1103361 h 2654544"/>
              <a:gd name="connsiteX6" fmla="*/ 2753845 w 2838734"/>
              <a:gd name="connsiteY6" fmla="*/ 1520948 h 2654544"/>
              <a:gd name="connsiteX7" fmla="*/ 1789647 w 2838734"/>
              <a:gd name="connsiteY7" fmla="*/ 2500079 h 2654544"/>
              <a:gd name="connsiteX8" fmla="*/ 1424693 w 2838734"/>
              <a:gd name="connsiteY8" fmla="*/ 2654544 h 2654544"/>
              <a:gd name="connsiteX9" fmla="*/ 1421262 w 2838734"/>
              <a:gd name="connsiteY9" fmla="*/ 2654242 h 2654544"/>
              <a:gd name="connsiteX10" fmla="*/ 1421262 w 2838734"/>
              <a:gd name="connsiteY10" fmla="*/ 2654243 h 2654544"/>
              <a:gd name="connsiteX11" fmla="*/ 1325729 w 2838734"/>
              <a:gd name="connsiteY11" fmla="*/ 2645827 h 2654544"/>
              <a:gd name="connsiteX12" fmla="*/ 1057408 w 2838734"/>
              <a:gd name="connsiteY12" fmla="*/ 2505707 h 2654544"/>
              <a:gd name="connsiteX13" fmla="*/ 88098 w 2838734"/>
              <a:gd name="connsiteY13" fmla="*/ 1551185 h 2654544"/>
              <a:gd name="connsiteX14" fmla="*/ 84890 w 2838734"/>
              <a:gd name="connsiteY14" fmla="*/ 1133600 h 2654544"/>
              <a:gd name="connsiteX15" fmla="*/ 1049089 w 2838734"/>
              <a:gd name="connsiteY15" fmla="*/ 154467 h 2654544"/>
              <a:gd name="connsiteX16" fmla="*/ 1414043 w 2838734"/>
              <a:gd name="connsiteY16" fmla="*/ 0 h 265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8734" h="2654544">
                <a:moveTo>
                  <a:pt x="1414043" y="0"/>
                </a:moveTo>
                <a:lnTo>
                  <a:pt x="1421262" y="638"/>
                </a:lnTo>
                <a:lnTo>
                  <a:pt x="1421262" y="636"/>
                </a:lnTo>
                <a:lnTo>
                  <a:pt x="1513007" y="8718"/>
                </a:lnTo>
                <a:cubicBezTo>
                  <a:pt x="1611062" y="26922"/>
                  <a:pt x="1704919" y="73595"/>
                  <a:pt x="1781326" y="148838"/>
                </a:cubicBezTo>
                <a:lnTo>
                  <a:pt x="2750635" y="1103361"/>
                </a:lnTo>
                <a:cubicBezTo>
                  <a:pt x="2866835" y="1217788"/>
                  <a:pt x="2868273" y="1404749"/>
                  <a:pt x="2753845" y="1520948"/>
                </a:cubicBezTo>
                <a:lnTo>
                  <a:pt x="1789647" y="2500079"/>
                </a:lnTo>
                <a:cubicBezTo>
                  <a:pt x="1689323" y="2601956"/>
                  <a:pt x="1557201" y="2653526"/>
                  <a:pt x="1424693" y="2654544"/>
                </a:cubicBezTo>
                <a:lnTo>
                  <a:pt x="1421262" y="2654242"/>
                </a:lnTo>
                <a:lnTo>
                  <a:pt x="1421262" y="2654243"/>
                </a:lnTo>
                <a:lnTo>
                  <a:pt x="1325729" y="2645827"/>
                </a:lnTo>
                <a:cubicBezTo>
                  <a:pt x="1227674" y="2627624"/>
                  <a:pt x="1133818" y="2580951"/>
                  <a:pt x="1057408" y="2505707"/>
                </a:cubicBezTo>
                <a:lnTo>
                  <a:pt x="88098" y="1551185"/>
                </a:lnTo>
                <a:cubicBezTo>
                  <a:pt x="-28101" y="1436759"/>
                  <a:pt x="-29538" y="1249799"/>
                  <a:pt x="84890" y="1133600"/>
                </a:cubicBezTo>
                <a:lnTo>
                  <a:pt x="1049089" y="154467"/>
                </a:lnTo>
                <a:cubicBezTo>
                  <a:pt x="1149414" y="52588"/>
                  <a:pt x="1281532" y="1019"/>
                  <a:pt x="1414043" y="0"/>
                </a:cubicBezTo>
                <a:close/>
              </a:path>
            </a:pathLst>
          </a:custGeom>
          <a:noFill/>
        </p:spPr>
        <p:txBody>
          <a:bodyPr wrap="square">
            <a:noAutofit/>
          </a:bodyPr>
          <a:lstStyle>
            <a:lvl1pPr marL="0" indent="0" algn="ctr">
              <a:lnSpc>
                <a:spcPct val="250000"/>
              </a:lnSpc>
              <a:buFontTx/>
              <a:buNone/>
              <a:defRPr sz="1200">
                <a:solidFill>
                  <a:schemeClr val="bg1">
                    <a:lumMod val="50000"/>
                  </a:schemeClr>
                </a:solidFill>
              </a:defRPr>
            </a:lvl1pPr>
          </a:lstStyle>
          <a:p>
            <a:r>
              <a:rPr lang="en-IN" dirty="0"/>
              <a:t> Click Me</a:t>
            </a:r>
          </a:p>
        </p:txBody>
      </p:sp>
      <p:sp>
        <p:nvSpPr>
          <p:cNvPr id="20" name="Picture Placeholder 7"/>
          <p:cNvSpPr>
            <a:spLocks noGrp="1"/>
          </p:cNvSpPr>
          <p:nvPr>
            <p:ph type="pic" sz="quarter" idx="23"/>
          </p:nvPr>
        </p:nvSpPr>
        <p:spPr>
          <a:xfrm>
            <a:off x="9790860" y="5751516"/>
            <a:ext cx="892800" cy="892800"/>
          </a:xfrm>
          <a:custGeom>
            <a:avLst/>
            <a:gdLst>
              <a:gd name="connsiteX0" fmla="*/ 577446 w 1154892"/>
              <a:gd name="connsiteY0" fmla="*/ 0 h 1154892"/>
              <a:gd name="connsiteX1" fmla="*/ 900302 w 1154892"/>
              <a:gd name="connsiteY1" fmla="*/ 98619 h 1154892"/>
              <a:gd name="connsiteX2" fmla="*/ 920463 w 1154892"/>
              <a:gd name="connsiteY2" fmla="*/ 115253 h 1154892"/>
              <a:gd name="connsiteX3" fmla="*/ 919540 w 1154892"/>
              <a:gd name="connsiteY3" fmla="*/ 120777 h 1154892"/>
              <a:gd name="connsiteX4" fmla="*/ 1081207 w 1154892"/>
              <a:gd name="connsiteY4" fmla="*/ 348403 h 1154892"/>
              <a:gd name="connsiteX5" fmla="*/ 1109667 w 1154892"/>
              <a:gd name="connsiteY5" fmla="*/ 353171 h 1154892"/>
              <a:gd name="connsiteX6" fmla="*/ 1143160 w 1154892"/>
              <a:gd name="connsiteY6" fmla="*/ 461071 h 1154892"/>
              <a:gd name="connsiteX7" fmla="*/ 1154892 w 1154892"/>
              <a:gd name="connsiteY7" fmla="*/ 577446 h 1154892"/>
              <a:gd name="connsiteX8" fmla="*/ 577446 w 1154892"/>
              <a:gd name="connsiteY8" fmla="*/ 1154892 h 1154892"/>
              <a:gd name="connsiteX9" fmla="*/ 0 w 1154892"/>
              <a:gd name="connsiteY9" fmla="*/ 577446 h 1154892"/>
              <a:gd name="connsiteX10" fmla="*/ 577446 w 1154892"/>
              <a:gd name="connsiteY10" fmla="*/ 0 h 11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4892" h="1154892">
                <a:moveTo>
                  <a:pt x="577446" y="0"/>
                </a:moveTo>
                <a:cubicBezTo>
                  <a:pt x="697039" y="0"/>
                  <a:pt x="808141" y="36356"/>
                  <a:pt x="900302" y="98619"/>
                </a:cubicBezTo>
                <a:lnTo>
                  <a:pt x="920463" y="115253"/>
                </a:lnTo>
                <a:lnTo>
                  <a:pt x="919540" y="120777"/>
                </a:lnTo>
                <a:cubicBezTo>
                  <a:pt x="912566" y="227386"/>
                  <a:pt x="982221" y="321269"/>
                  <a:pt x="1081207" y="348403"/>
                </a:cubicBezTo>
                <a:lnTo>
                  <a:pt x="1109667" y="353171"/>
                </a:lnTo>
                <a:lnTo>
                  <a:pt x="1143160" y="461071"/>
                </a:lnTo>
                <a:cubicBezTo>
                  <a:pt x="1150853" y="498661"/>
                  <a:pt x="1154892" y="537582"/>
                  <a:pt x="1154892" y="577446"/>
                </a:cubicBezTo>
                <a:cubicBezTo>
                  <a:pt x="1154892" y="896361"/>
                  <a:pt x="896361" y="1154892"/>
                  <a:pt x="577446" y="1154892"/>
                </a:cubicBezTo>
                <a:cubicBezTo>
                  <a:pt x="258531" y="1154892"/>
                  <a:pt x="0" y="896361"/>
                  <a:pt x="0" y="577446"/>
                </a:cubicBezTo>
                <a:cubicBezTo>
                  <a:pt x="0" y="258531"/>
                  <a:pt x="258531" y="0"/>
                  <a:pt x="577446" y="0"/>
                </a:cubicBezTo>
                <a:close/>
              </a:path>
            </a:pathLst>
          </a:custGeom>
        </p:spPr>
        <p:txBody>
          <a:bodyPr wrap="square">
            <a:noAutofit/>
          </a:bodyPr>
          <a:lstStyle>
            <a:lvl1pPr marL="0" indent="0" algn="ctr">
              <a:buFontTx/>
              <a:buNone/>
              <a:defRPr sz="1400">
                <a:solidFill>
                  <a:schemeClr val="bg1">
                    <a:lumMod val="65000"/>
                  </a:schemeClr>
                </a:solidFill>
              </a:defRPr>
            </a:lvl1pPr>
          </a:lstStyle>
          <a:p>
            <a:endParaRPr lang="en-IN" dirty="0"/>
          </a:p>
        </p:txBody>
      </p:sp>
      <p:sp>
        <p:nvSpPr>
          <p:cNvPr id="21" name="Picture Placeholder 7"/>
          <p:cNvSpPr>
            <a:spLocks noGrp="1"/>
          </p:cNvSpPr>
          <p:nvPr>
            <p:ph type="pic" sz="quarter" idx="22"/>
          </p:nvPr>
        </p:nvSpPr>
        <p:spPr>
          <a:xfrm>
            <a:off x="9812852" y="2163523"/>
            <a:ext cx="1026000" cy="1026000"/>
          </a:xfrm>
          <a:custGeom>
            <a:avLst/>
            <a:gdLst>
              <a:gd name="connsiteX0" fmla="*/ 577446 w 1154892"/>
              <a:gd name="connsiteY0" fmla="*/ 0 h 1154892"/>
              <a:gd name="connsiteX1" fmla="*/ 900302 w 1154892"/>
              <a:gd name="connsiteY1" fmla="*/ 98619 h 1154892"/>
              <a:gd name="connsiteX2" fmla="*/ 920463 w 1154892"/>
              <a:gd name="connsiteY2" fmla="*/ 115253 h 1154892"/>
              <a:gd name="connsiteX3" fmla="*/ 919540 w 1154892"/>
              <a:gd name="connsiteY3" fmla="*/ 120777 h 1154892"/>
              <a:gd name="connsiteX4" fmla="*/ 1081207 w 1154892"/>
              <a:gd name="connsiteY4" fmla="*/ 348403 h 1154892"/>
              <a:gd name="connsiteX5" fmla="*/ 1109667 w 1154892"/>
              <a:gd name="connsiteY5" fmla="*/ 353171 h 1154892"/>
              <a:gd name="connsiteX6" fmla="*/ 1143160 w 1154892"/>
              <a:gd name="connsiteY6" fmla="*/ 461071 h 1154892"/>
              <a:gd name="connsiteX7" fmla="*/ 1154892 w 1154892"/>
              <a:gd name="connsiteY7" fmla="*/ 577446 h 1154892"/>
              <a:gd name="connsiteX8" fmla="*/ 577446 w 1154892"/>
              <a:gd name="connsiteY8" fmla="*/ 1154892 h 1154892"/>
              <a:gd name="connsiteX9" fmla="*/ 0 w 1154892"/>
              <a:gd name="connsiteY9" fmla="*/ 577446 h 1154892"/>
              <a:gd name="connsiteX10" fmla="*/ 577446 w 1154892"/>
              <a:gd name="connsiteY10" fmla="*/ 0 h 11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4892" h="1154892">
                <a:moveTo>
                  <a:pt x="577446" y="0"/>
                </a:moveTo>
                <a:cubicBezTo>
                  <a:pt x="697039" y="0"/>
                  <a:pt x="808141" y="36356"/>
                  <a:pt x="900302" y="98619"/>
                </a:cubicBezTo>
                <a:lnTo>
                  <a:pt x="920463" y="115253"/>
                </a:lnTo>
                <a:lnTo>
                  <a:pt x="919540" y="120777"/>
                </a:lnTo>
                <a:cubicBezTo>
                  <a:pt x="912566" y="227386"/>
                  <a:pt x="982221" y="321269"/>
                  <a:pt x="1081207" y="348403"/>
                </a:cubicBezTo>
                <a:lnTo>
                  <a:pt x="1109667" y="353171"/>
                </a:lnTo>
                <a:lnTo>
                  <a:pt x="1143160" y="461071"/>
                </a:lnTo>
                <a:cubicBezTo>
                  <a:pt x="1150853" y="498661"/>
                  <a:pt x="1154892" y="537582"/>
                  <a:pt x="1154892" y="577446"/>
                </a:cubicBezTo>
                <a:cubicBezTo>
                  <a:pt x="1154892" y="896361"/>
                  <a:pt x="896361" y="1154892"/>
                  <a:pt x="577446" y="1154892"/>
                </a:cubicBezTo>
                <a:cubicBezTo>
                  <a:pt x="258531" y="1154892"/>
                  <a:pt x="0" y="896361"/>
                  <a:pt x="0" y="577446"/>
                </a:cubicBezTo>
                <a:cubicBezTo>
                  <a:pt x="0" y="258531"/>
                  <a:pt x="258531" y="0"/>
                  <a:pt x="577446" y="0"/>
                </a:cubicBezTo>
                <a:close/>
              </a:path>
            </a:pathLst>
          </a:custGeom>
        </p:spPr>
        <p:txBody>
          <a:bodyPr wrap="square">
            <a:noAutofit/>
          </a:bodyPr>
          <a:lstStyle>
            <a:lvl1pPr marL="0" indent="0" algn="ctr">
              <a:buFontTx/>
              <a:buNone/>
              <a:defRPr sz="1400">
                <a:solidFill>
                  <a:schemeClr val="bg1">
                    <a:lumMod val="65000"/>
                  </a:schemeClr>
                </a:solidFill>
              </a:defRPr>
            </a:lvl1pPr>
          </a:lstStyle>
          <a:p>
            <a:endParaRPr lang="en-IN" dirty="0"/>
          </a:p>
        </p:txBody>
      </p:sp>
      <p:sp>
        <p:nvSpPr>
          <p:cNvPr id="22" name="Picture Placeholder 7"/>
          <p:cNvSpPr>
            <a:spLocks noGrp="1"/>
          </p:cNvSpPr>
          <p:nvPr>
            <p:ph type="pic" sz="quarter" idx="21"/>
          </p:nvPr>
        </p:nvSpPr>
        <p:spPr>
          <a:xfrm>
            <a:off x="1369142" y="2163544"/>
            <a:ext cx="1026000" cy="1026000"/>
          </a:xfrm>
          <a:custGeom>
            <a:avLst/>
            <a:gdLst>
              <a:gd name="connsiteX0" fmla="*/ 577446 w 1154892"/>
              <a:gd name="connsiteY0" fmla="*/ 0 h 1154892"/>
              <a:gd name="connsiteX1" fmla="*/ 900302 w 1154892"/>
              <a:gd name="connsiteY1" fmla="*/ 98619 h 1154892"/>
              <a:gd name="connsiteX2" fmla="*/ 920463 w 1154892"/>
              <a:gd name="connsiteY2" fmla="*/ 115253 h 1154892"/>
              <a:gd name="connsiteX3" fmla="*/ 919540 w 1154892"/>
              <a:gd name="connsiteY3" fmla="*/ 120777 h 1154892"/>
              <a:gd name="connsiteX4" fmla="*/ 1081207 w 1154892"/>
              <a:gd name="connsiteY4" fmla="*/ 348403 h 1154892"/>
              <a:gd name="connsiteX5" fmla="*/ 1109667 w 1154892"/>
              <a:gd name="connsiteY5" fmla="*/ 353171 h 1154892"/>
              <a:gd name="connsiteX6" fmla="*/ 1143160 w 1154892"/>
              <a:gd name="connsiteY6" fmla="*/ 461071 h 1154892"/>
              <a:gd name="connsiteX7" fmla="*/ 1154892 w 1154892"/>
              <a:gd name="connsiteY7" fmla="*/ 577446 h 1154892"/>
              <a:gd name="connsiteX8" fmla="*/ 577446 w 1154892"/>
              <a:gd name="connsiteY8" fmla="*/ 1154892 h 1154892"/>
              <a:gd name="connsiteX9" fmla="*/ 0 w 1154892"/>
              <a:gd name="connsiteY9" fmla="*/ 577446 h 1154892"/>
              <a:gd name="connsiteX10" fmla="*/ 577446 w 1154892"/>
              <a:gd name="connsiteY10" fmla="*/ 0 h 11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4892" h="1154892">
                <a:moveTo>
                  <a:pt x="577446" y="0"/>
                </a:moveTo>
                <a:cubicBezTo>
                  <a:pt x="697039" y="0"/>
                  <a:pt x="808141" y="36356"/>
                  <a:pt x="900302" y="98619"/>
                </a:cubicBezTo>
                <a:lnTo>
                  <a:pt x="920463" y="115253"/>
                </a:lnTo>
                <a:lnTo>
                  <a:pt x="919540" y="120777"/>
                </a:lnTo>
                <a:cubicBezTo>
                  <a:pt x="912566" y="227386"/>
                  <a:pt x="982221" y="321269"/>
                  <a:pt x="1081207" y="348403"/>
                </a:cubicBezTo>
                <a:lnTo>
                  <a:pt x="1109667" y="353171"/>
                </a:lnTo>
                <a:lnTo>
                  <a:pt x="1143160" y="461071"/>
                </a:lnTo>
                <a:cubicBezTo>
                  <a:pt x="1150853" y="498661"/>
                  <a:pt x="1154892" y="537582"/>
                  <a:pt x="1154892" y="577446"/>
                </a:cubicBezTo>
                <a:cubicBezTo>
                  <a:pt x="1154892" y="896361"/>
                  <a:pt x="896361" y="1154892"/>
                  <a:pt x="577446" y="1154892"/>
                </a:cubicBezTo>
                <a:cubicBezTo>
                  <a:pt x="258531" y="1154892"/>
                  <a:pt x="0" y="896361"/>
                  <a:pt x="0" y="577446"/>
                </a:cubicBezTo>
                <a:cubicBezTo>
                  <a:pt x="0" y="258531"/>
                  <a:pt x="258531" y="0"/>
                  <a:pt x="577446" y="0"/>
                </a:cubicBezTo>
                <a:close/>
              </a:path>
            </a:pathLst>
          </a:custGeom>
        </p:spPr>
        <p:txBody>
          <a:bodyPr wrap="square">
            <a:noAutofit/>
          </a:bodyPr>
          <a:lstStyle>
            <a:lvl1pPr marL="0" indent="0" algn="ctr">
              <a:buFontTx/>
              <a:buNone/>
              <a:defRPr sz="1400">
                <a:solidFill>
                  <a:schemeClr val="bg1">
                    <a:lumMod val="65000"/>
                  </a:schemeClr>
                </a:solidFill>
              </a:defRPr>
            </a:lvl1pPr>
          </a:lstStyle>
          <a:p>
            <a:endParaRPr lang="en-IN" dirty="0"/>
          </a:p>
        </p:txBody>
      </p:sp>
    </p:spTree>
    <p:extLst>
      <p:ext uri="{BB962C8B-B14F-4D97-AF65-F5344CB8AC3E}">
        <p14:creationId xmlns:p14="http://schemas.microsoft.com/office/powerpoint/2010/main" val="140178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nodePh="1">
                                  <p:stCondLst>
                                    <p:cond delay="1900"/>
                                  </p:stCondLst>
                                  <p:endCondLst>
                                    <p:cond evt="begin" delay="0">
                                      <p:tn val="27"/>
                                    </p:cond>
                                  </p:end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nodePh="1">
                                  <p:stCondLst>
                                    <p:cond delay="1900"/>
                                  </p:stCondLst>
                                  <p:endCondLst>
                                    <p:cond evt="begin" delay="0">
                                      <p:tn val="32"/>
                                    </p:cond>
                                  </p:end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52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nodePh="1">
                                  <p:stCondLst>
                                    <p:cond delay="6900"/>
                                  </p:stCondLst>
                                  <p:endCondLst>
                                    <p:cond evt="begin" delay="0">
                                      <p:tn val="42"/>
                                    </p:cond>
                                  </p:end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P spid="12" grpId="0"/>
      <p:bldP spid="15" grpId="0"/>
      <p:bldP spid="20" grpId="0"/>
      <p:bldP spid="21" grpId="0"/>
      <p:bldP spid="22"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nalysis Chart Image s">
    <p:bg>
      <p:bgPr>
        <a:solidFill>
          <a:srgbClr val="FBFBFB"/>
        </a:solidFill>
        <a:effectLst/>
      </p:bgPr>
    </p:bg>
    <p:spTree>
      <p:nvGrpSpPr>
        <p:cNvPr id="1" name=""/>
        <p:cNvGrpSpPr/>
        <p:nvPr/>
      </p:nvGrpSpPr>
      <p:grpSpPr>
        <a:xfrm>
          <a:off x="0" y="0"/>
          <a:ext cx="0" cy="0"/>
          <a:chOff x="0" y="0"/>
          <a:chExt cx="0" cy="0"/>
        </a:xfrm>
      </p:grpSpPr>
      <p:sp>
        <p:nvSpPr>
          <p:cNvPr id="11" name="Picture Placeholder 2"/>
          <p:cNvSpPr>
            <a:spLocks noGrp="1"/>
          </p:cNvSpPr>
          <p:nvPr>
            <p:ph type="pic" sz="quarter" idx="27"/>
          </p:nvPr>
        </p:nvSpPr>
        <p:spPr>
          <a:xfrm>
            <a:off x="6589486" y="0"/>
            <a:ext cx="5602514" cy="6858000"/>
          </a:xfrm>
          <a:prstGeom prst="rect">
            <a:avLst/>
          </a:prstGeom>
        </p:spPr>
        <p:txBody>
          <a:bodyPr/>
          <a:lstStyle>
            <a:lvl1pPr marL="0" indent="0" algn="ctr">
              <a:buFontTx/>
              <a:buNone/>
              <a:defRPr sz="1200">
                <a:solidFill>
                  <a:schemeClr val="bg1">
                    <a:lumMod val="50000"/>
                  </a:schemeClr>
                </a:solidFill>
              </a:defRPr>
            </a:lvl1pPr>
          </a:lstStyle>
          <a:p>
            <a:endParaRPr lang="en-IN" dirty="0"/>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
        <p:nvSpPr>
          <p:cNvPr id="9" name="Picture Placeholder 2"/>
          <p:cNvSpPr>
            <a:spLocks noGrp="1"/>
          </p:cNvSpPr>
          <p:nvPr>
            <p:ph type="pic" sz="quarter" idx="17"/>
          </p:nvPr>
        </p:nvSpPr>
        <p:spPr>
          <a:xfrm>
            <a:off x="1290410" y="1672961"/>
            <a:ext cx="3762602" cy="2117989"/>
          </a:xfrm>
          <a:prstGeom prst="rect">
            <a:avLst/>
          </a:prstGeom>
        </p:spPr>
        <p:txBody>
          <a:bodyPr/>
          <a:lstStyle>
            <a:lvl1pPr marL="0" indent="0" algn="ctr">
              <a:buFontTx/>
              <a:buNone/>
              <a:defRPr sz="1400">
                <a:solidFill>
                  <a:schemeClr val="bg1">
                    <a:lumMod val="75000"/>
                  </a:schemeClr>
                </a:solidFill>
              </a:defRPr>
            </a:lvl1pPr>
          </a:lstStyle>
          <a:p>
            <a:endParaRPr lang="en-IN" dirty="0"/>
          </a:p>
        </p:txBody>
      </p:sp>
    </p:spTree>
    <p:extLst>
      <p:ext uri="{BB962C8B-B14F-4D97-AF65-F5344CB8AC3E}">
        <p14:creationId xmlns:p14="http://schemas.microsoft.com/office/powerpoint/2010/main" val="328151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par>
                                <p:cTn id="22" presetID="10" presetClass="entr" presetSubtype="0" fill="hold" grpId="0" nodeType="withEffect" nodePh="1">
                                  <p:stCondLst>
                                    <p:cond delay="300"/>
                                  </p:stCondLst>
                                  <p:endCondLst>
                                    <p:cond evt="begin" delay="0">
                                      <p:tn val="22"/>
                                    </p:cond>
                                  </p:end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P spid="9"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obile Device mockup">
    <p:bg>
      <p:bgPr>
        <a:solidFill>
          <a:srgbClr val="FBFBFB"/>
        </a:solidFill>
        <a:effectLst/>
      </p:bgPr>
    </p:bg>
    <p:spTree>
      <p:nvGrpSpPr>
        <p:cNvPr id="1" name=""/>
        <p:cNvGrpSpPr/>
        <p:nvPr/>
      </p:nvGrpSpPr>
      <p:grpSpPr>
        <a:xfrm>
          <a:off x="0" y="0"/>
          <a:ext cx="0" cy="0"/>
          <a:chOff x="0" y="0"/>
          <a:chExt cx="0" cy="0"/>
        </a:xfrm>
      </p:grpSpPr>
      <p:sp>
        <p:nvSpPr>
          <p:cNvPr id="15" name="Picture Placeholder 2"/>
          <p:cNvSpPr>
            <a:spLocks noGrp="1"/>
          </p:cNvSpPr>
          <p:nvPr>
            <p:ph type="pic" sz="quarter" idx="18"/>
          </p:nvPr>
        </p:nvSpPr>
        <p:spPr>
          <a:xfrm>
            <a:off x="6326680" y="2027557"/>
            <a:ext cx="1478237" cy="2619760"/>
          </a:xfrm>
          <a:prstGeom prst="rect">
            <a:avLst/>
          </a:prstGeom>
        </p:spPr>
        <p:txBody>
          <a:bodyPr/>
          <a:lstStyle>
            <a:lvl1pPr marL="0" indent="0" algn="ctr">
              <a:buFontTx/>
              <a:buNone/>
              <a:defRPr sz="1400">
                <a:solidFill>
                  <a:schemeClr val="bg1">
                    <a:lumMod val="75000"/>
                  </a:schemeClr>
                </a:solidFill>
              </a:defRPr>
            </a:lvl1pPr>
          </a:lstStyle>
          <a:p>
            <a:endParaRPr lang="en-IN" dirty="0"/>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
        <p:nvSpPr>
          <p:cNvPr id="9" name="Picture Placeholder 2"/>
          <p:cNvSpPr>
            <a:spLocks noGrp="1"/>
          </p:cNvSpPr>
          <p:nvPr>
            <p:ph type="pic" sz="quarter" idx="17"/>
          </p:nvPr>
        </p:nvSpPr>
        <p:spPr>
          <a:xfrm>
            <a:off x="4359788" y="2027557"/>
            <a:ext cx="1478237" cy="2619760"/>
          </a:xfrm>
          <a:prstGeom prst="rect">
            <a:avLst/>
          </a:prstGeom>
        </p:spPr>
        <p:txBody>
          <a:bodyPr/>
          <a:lstStyle>
            <a:lvl1pPr marL="0" indent="0" algn="ctr">
              <a:buFontTx/>
              <a:buNone/>
              <a:defRPr sz="1400">
                <a:solidFill>
                  <a:schemeClr val="bg1">
                    <a:lumMod val="75000"/>
                  </a:schemeClr>
                </a:solidFill>
              </a:defRPr>
            </a:lvl1pPr>
          </a:lstStyle>
          <a:p>
            <a:endParaRPr lang="en-IN" dirty="0"/>
          </a:p>
        </p:txBody>
      </p:sp>
      <p:sp>
        <p:nvSpPr>
          <p:cNvPr id="16" name="Picture Placeholder 2"/>
          <p:cNvSpPr>
            <a:spLocks noGrp="1"/>
          </p:cNvSpPr>
          <p:nvPr>
            <p:ph type="pic" sz="quarter" idx="20"/>
          </p:nvPr>
        </p:nvSpPr>
        <p:spPr>
          <a:xfrm>
            <a:off x="9837696" y="2406248"/>
            <a:ext cx="1495819" cy="2650919"/>
          </a:xfrm>
          <a:prstGeom prst="rect">
            <a:avLst/>
          </a:prstGeom>
        </p:spPr>
        <p:txBody>
          <a:bodyPr/>
          <a:lstStyle>
            <a:lvl1pPr marL="0" indent="0" algn="ctr">
              <a:buFontTx/>
              <a:buNone/>
              <a:defRPr sz="1400">
                <a:solidFill>
                  <a:schemeClr val="bg1">
                    <a:lumMod val="75000"/>
                  </a:schemeClr>
                </a:solidFill>
              </a:defRPr>
            </a:lvl1pPr>
          </a:lstStyle>
          <a:p>
            <a:endParaRPr lang="en-IN" dirty="0"/>
          </a:p>
        </p:txBody>
      </p:sp>
      <p:sp>
        <p:nvSpPr>
          <p:cNvPr id="17" name="Picture Placeholder 2"/>
          <p:cNvSpPr>
            <a:spLocks noGrp="1"/>
          </p:cNvSpPr>
          <p:nvPr>
            <p:ph type="pic" sz="quarter" idx="19"/>
          </p:nvPr>
        </p:nvSpPr>
        <p:spPr>
          <a:xfrm>
            <a:off x="8826249" y="2195074"/>
            <a:ext cx="1729167" cy="3064464"/>
          </a:xfrm>
          <a:prstGeom prst="rect">
            <a:avLst/>
          </a:prstGeom>
        </p:spPr>
        <p:txBody>
          <a:bodyPr/>
          <a:lstStyle>
            <a:lvl1pPr marL="0" indent="0" algn="ctr">
              <a:buFontTx/>
              <a:buNone/>
              <a:defRPr sz="1400">
                <a:solidFill>
                  <a:schemeClr val="bg1">
                    <a:lumMod val="75000"/>
                  </a:schemeClr>
                </a:solidFill>
              </a:defRPr>
            </a:lvl1pPr>
          </a:lstStyle>
          <a:p>
            <a:endParaRPr lang="en-IN" dirty="0"/>
          </a:p>
        </p:txBody>
      </p:sp>
      <p:sp>
        <p:nvSpPr>
          <p:cNvPr id="18" name="Picture Placeholder 2"/>
          <p:cNvSpPr>
            <a:spLocks noGrp="1"/>
          </p:cNvSpPr>
          <p:nvPr>
            <p:ph type="pic" sz="quarter" idx="21"/>
          </p:nvPr>
        </p:nvSpPr>
        <p:spPr>
          <a:xfrm>
            <a:off x="7603629" y="2037019"/>
            <a:ext cx="1896835" cy="3373986"/>
          </a:xfrm>
          <a:prstGeom prst="rect">
            <a:avLst/>
          </a:prstGeom>
        </p:spPr>
        <p:txBody>
          <a:bodyPr/>
          <a:lstStyle>
            <a:lvl1pPr marL="0" indent="0" algn="ctr">
              <a:buFontTx/>
              <a:buNone/>
              <a:defRPr sz="1400">
                <a:solidFill>
                  <a:schemeClr val="bg1">
                    <a:lumMod val="75000"/>
                  </a:schemeClr>
                </a:solidFill>
              </a:defRPr>
            </a:lvl1pPr>
          </a:lstStyle>
          <a:p>
            <a:endParaRPr lang="en-IN" dirty="0"/>
          </a:p>
        </p:txBody>
      </p:sp>
    </p:spTree>
    <p:extLst>
      <p:ext uri="{BB962C8B-B14F-4D97-AF65-F5344CB8AC3E}">
        <p14:creationId xmlns:p14="http://schemas.microsoft.com/office/powerpoint/2010/main" val="175800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par>
                                <p:cTn id="22" presetID="10" presetClass="entr" presetSubtype="0" fill="hold" grpId="0" nodeType="withEffect" nodePh="1">
                                  <p:stCondLst>
                                    <p:cond delay="300"/>
                                  </p:stCondLst>
                                  <p:endCondLst>
                                    <p:cond evt="begin" delay="0">
                                      <p:tn val="22"/>
                                    </p:cond>
                                  </p:end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par>
                                <p:cTn id="25" presetID="10" presetClass="entr" presetSubtype="0" fill="hold" grpId="0" nodeType="withEffect" nodePh="1">
                                  <p:stCondLst>
                                    <p:cond delay="300"/>
                                  </p:stCondLst>
                                  <p:endCondLst>
                                    <p:cond evt="begin" delay="0">
                                      <p:tn val="25"/>
                                    </p:cond>
                                  </p:end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par>
                                <p:cTn id="28" presetID="10" presetClass="entr" presetSubtype="0" fill="hold" grpId="0" nodeType="withEffect" nodePh="1">
                                  <p:stCondLst>
                                    <p:cond delay="300"/>
                                  </p:stCondLst>
                                  <p:endCondLst>
                                    <p:cond evt="begin" delay="0">
                                      <p:tn val="28"/>
                                    </p:cond>
                                  </p:end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par>
                                <p:cTn id="31" presetID="10" presetClass="entr" presetSubtype="0" fill="hold" grpId="0" nodeType="withEffect" nodePh="1">
                                  <p:stCondLst>
                                    <p:cond delay="300"/>
                                  </p:stCondLst>
                                  <p:endCondLst>
                                    <p:cond evt="begin" delay="0">
                                      <p:tn val="31"/>
                                    </p:cond>
                                  </p:end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childTnLst>
                                </p:cTn>
                              </p:par>
                              <p:par>
                                <p:cTn id="34" presetID="10" presetClass="entr" presetSubtype="0" fill="hold" grpId="0" nodeType="withEffect" nodePh="1">
                                  <p:stCondLst>
                                    <p:cond delay="300"/>
                                  </p:stCondLst>
                                  <p:endCondLst>
                                    <p:cond evt="begin" delay="0">
                                      <p:tn val="34"/>
                                    </p:cond>
                                  </p:end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P spid="9" grpId="0"/>
      <p:bldP spid="16" grpId="0"/>
      <p:bldP spid="17" grpId="0"/>
      <p:bldP spid="18"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lobal blank slide">
    <p:bg>
      <p:bgPr>
        <a:solidFill>
          <a:srgbClr val="FBFBFB"/>
        </a:solidFill>
        <a:effectLst/>
      </p:bgPr>
    </p:bg>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Tree>
    <p:extLst>
      <p:ext uri="{BB962C8B-B14F-4D97-AF65-F5344CB8AC3E}">
        <p14:creationId xmlns:p14="http://schemas.microsoft.com/office/powerpoint/2010/main" val="414074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image place holder slide">
    <p:bg>
      <p:bgPr>
        <a:solidFill>
          <a:srgbClr val="FBFBFB"/>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sz="quarter" idx="13" hasCustomPrompt="1"/>
          </p:nvPr>
        </p:nvSpPr>
        <p:spPr>
          <a:xfrm>
            <a:off x="0" y="0"/>
            <a:ext cx="12192000" cy="6858000"/>
          </a:xfrm>
          <a:prstGeom prst="rect">
            <a:avLst/>
          </a:prstGeom>
        </p:spPr>
        <p:txBody>
          <a:bodyPr>
            <a:normAutofit/>
          </a:bodyPr>
          <a:lstStyle>
            <a:lvl1pPr marL="0" indent="0">
              <a:buFontTx/>
              <a:buNone/>
              <a:defRPr sz="1600">
                <a:solidFill>
                  <a:schemeClr val="tx1">
                    <a:lumMod val="65000"/>
                    <a:lumOff val="35000"/>
                  </a:schemeClr>
                </a:solidFill>
              </a:defRPr>
            </a:lvl1pPr>
          </a:lstStyle>
          <a:p>
            <a:r>
              <a:rPr lang="en-IN" dirty="0"/>
              <a:t>Drag your image here/click on picture icon</a:t>
            </a:r>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Tree>
    <p:extLst>
      <p:ext uri="{BB962C8B-B14F-4D97-AF65-F5344CB8AC3E}">
        <p14:creationId xmlns:p14="http://schemas.microsoft.com/office/powerpoint/2010/main" val="356375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Light/Full Place Holder Image">
    <p:bg>
      <p:bgPr>
        <a:solidFill>
          <a:srgbClr val="2C2B31"/>
        </a:solidFill>
        <a:effectLst/>
      </p:bgPr>
    </p:bg>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11477627" y="391963"/>
            <a:ext cx="328612" cy="358106"/>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bg1"/>
          </a:solidFill>
          <a:ln>
            <a:noFill/>
          </a:ln>
        </p:spPr>
        <p:txBody>
          <a:bodyPr wrap="square" lIns="0" tIns="72000" rIns="0" bIns="108000" anchor="ctr" anchorCtr="0">
            <a:noAutofit/>
          </a:bodyPr>
          <a:lstStyle>
            <a:lvl1pPr algn="ctr">
              <a:defRPr sz="1000">
                <a:solidFill>
                  <a:schemeClr val="tx1">
                    <a:lumMod val="65000"/>
                    <a:lumOff val="35000"/>
                  </a:schemeClr>
                </a:solidFill>
              </a:defRPr>
            </a:lvl1pPr>
          </a:lstStyle>
          <a:p>
            <a:fld id="{A4123DEC-A5C5-46A3-86FB-AE47876F1485}" type="slidenum">
              <a:rPr lang="en-IN" smtClean="0"/>
              <a:pPr/>
              <a:t>‹#›</a:t>
            </a:fld>
            <a:endParaRPr lang="en-IN" dirty="0"/>
          </a:p>
        </p:txBody>
      </p:sp>
    </p:spTree>
    <p:extLst>
      <p:ext uri="{BB962C8B-B14F-4D97-AF65-F5344CB8AC3E}">
        <p14:creationId xmlns:p14="http://schemas.microsoft.com/office/powerpoint/2010/main" val="143389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
    <p:bg>
      <p:bgPr>
        <a:solidFill>
          <a:srgbClr val="FBFBFB"/>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sz="quarter" idx="17" hasCustomPrompt="1"/>
          </p:nvPr>
        </p:nvSpPr>
        <p:spPr>
          <a:xfrm>
            <a:off x="1413664" y="1665288"/>
            <a:ext cx="2714276" cy="3036715"/>
          </a:xfrm>
          <a:prstGeom prst="rect">
            <a:avLst/>
          </a:prstGeom>
        </p:spPr>
        <p:txBody>
          <a:bodyPr>
            <a:normAutofit/>
          </a:bodyPr>
          <a:lstStyle>
            <a:lvl1pPr marL="0" indent="0">
              <a:buFontTx/>
              <a:buNone/>
              <a:defRPr sz="1600">
                <a:solidFill>
                  <a:schemeClr val="tx1">
                    <a:lumMod val="65000"/>
                    <a:lumOff val="35000"/>
                  </a:schemeClr>
                </a:solidFill>
              </a:defRPr>
            </a:lvl1pPr>
          </a:lstStyle>
          <a:p>
            <a:r>
              <a:rPr lang="en-IN" dirty="0"/>
              <a:t>Drag your image here/click on picture icon</a:t>
            </a:r>
          </a:p>
        </p:txBody>
      </p:sp>
      <p:sp>
        <p:nvSpPr>
          <p:cNvPr id="10" name="Picture Placeholder 2"/>
          <p:cNvSpPr>
            <a:spLocks noGrp="1"/>
          </p:cNvSpPr>
          <p:nvPr>
            <p:ph type="pic" sz="quarter" idx="16" hasCustomPrompt="1"/>
          </p:nvPr>
        </p:nvSpPr>
        <p:spPr>
          <a:xfrm>
            <a:off x="8633222" y="1796284"/>
            <a:ext cx="2714276" cy="3036715"/>
          </a:xfrm>
          <a:prstGeom prst="rect">
            <a:avLst/>
          </a:prstGeom>
        </p:spPr>
        <p:txBody>
          <a:bodyPr>
            <a:normAutofit/>
          </a:bodyPr>
          <a:lstStyle>
            <a:lvl1pPr marL="0" indent="0">
              <a:buFontTx/>
              <a:buNone/>
              <a:defRPr sz="1600">
                <a:solidFill>
                  <a:schemeClr val="tx1">
                    <a:lumMod val="65000"/>
                    <a:lumOff val="35000"/>
                  </a:schemeClr>
                </a:solidFill>
              </a:defRPr>
            </a:lvl1pPr>
          </a:lstStyle>
          <a:p>
            <a:r>
              <a:rPr lang="en-IN" dirty="0"/>
              <a:t>Drag your image here/click on picture icon</a:t>
            </a:r>
          </a:p>
        </p:txBody>
      </p:sp>
      <p:sp>
        <p:nvSpPr>
          <p:cNvPr id="6" name="Picture Placeholder 2"/>
          <p:cNvSpPr>
            <a:spLocks noGrp="1"/>
          </p:cNvSpPr>
          <p:nvPr>
            <p:ph type="pic" sz="quarter" idx="15" hasCustomPrompt="1"/>
          </p:nvPr>
        </p:nvSpPr>
        <p:spPr>
          <a:xfrm>
            <a:off x="9169011" y="1815178"/>
            <a:ext cx="2142699" cy="2032171"/>
          </a:xfrm>
          <a:prstGeom prst="rect">
            <a:avLst/>
          </a:prstGeom>
        </p:spPr>
        <p:txBody>
          <a:bodyPr>
            <a:normAutofit/>
          </a:bodyPr>
          <a:lstStyle>
            <a:lvl1pPr marL="0" indent="0">
              <a:buFontTx/>
              <a:buNone/>
              <a:defRPr sz="1600">
                <a:solidFill>
                  <a:schemeClr val="tx1">
                    <a:lumMod val="65000"/>
                    <a:lumOff val="35000"/>
                  </a:schemeClr>
                </a:solidFill>
              </a:defRPr>
            </a:lvl1pPr>
          </a:lstStyle>
          <a:p>
            <a:r>
              <a:rPr lang="en-IN" dirty="0"/>
              <a:t>Drag your image here/click on picture icon</a:t>
            </a:r>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Tree>
    <p:extLst>
      <p:ext uri="{BB962C8B-B14F-4D97-AF65-F5344CB8AC3E}">
        <p14:creationId xmlns:p14="http://schemas.microsoft.com/office/powerpoint/2010/main" val="128742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5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p:cTn id="2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7">
                                            <p:txEl>
                                              <p:pRg st="0" end="0"/>
                                            </p:txEl>
                                          </p:spTgt>
                                        </p:tgtEl>
                                      </p:cBhvr>
                                    </p:animEffect>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par>
                          <p:cTn id="30" fill="hold">
                            <p:stCondLst>
                              <p:cond delay="1500"/>
                            </p:stCondLst>
                            <p:childTnLst>
                              <p:par>
                                <p:cTn id="31" presetID="14" presetClass="entr" presetSubtype="1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6" grpId="0"/>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32000" y="432000"/>
            <a:ext cx="11340000" cy="540000"/>
          </a:xfrm>
          <a:prstGeom prst="rect">
            <a:avLst/>
          </a:prstGeom>
        </p:spPr>
        <p:txBody>
          <a:bodyPr/>
          <a:lstStyle/>
          <a:p>
            <a:r>
              <a:rPr lang="tr-TR"/>
              <a:t>Asıl başlık stili için tıklatın</a:t>
            </a:r>
          </a:p>
        </p:txBody>
      </p:sp>
      <p:sp>
        <p:nvSpPr>
          <p:cNvPr id="3" name="İçerik Yer Tutucusu 2"/>
          <p:cNvSpPr>
            <a:spLocks noGrp="1"/>
          </p:cNvSpPr>
          <p:nvPr>
            <p:ph idx="1"/>
          </p:nvPr>
        </p:nvSpPr>
        <p:spPr>
          <a:xfrm>
            <a:off x="431999" y="1224000"/>
            <a:ext cx="11339999" cy="4858748"/>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xfrm>
            <a:off x="431999" y="6356350"/>
            <a:ext cx="4114800" cy="365125"/>
          </a:xfrm>
          <a:prstGeom prst="rect">
            <a:avLst/>
          </a:prstGeom>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xfrm>
            <a:off x="9028798" y="6356350"/>
            <a:ext cx="2743200" cy="365125"/>
          </a:xfrm>
          <a:prstGeom prst="rect">
            <a:avLst/>
          </a:prstGeom>
          <a:ln/>
        </p:spPr>
        <p:txBody>
          <a:bodyPr/>
          <a:lstStyle>
            <a:lvl1pPr>
              <a:defRPr/>
            </a:lvl1pPr>
          </a:lstStyle>
          <a:p>
            <a:pPr>
              <a:defRPr/>
            </a:pPr>
            <a:fld id="{EB59795F-EC2D-4A7D-856C-A82DFC12A62D}" type="slidenum">
              <a:rPr lang="tr-TR" altLang="tr-TR"/>
              <a:pPr>
                <a:defRPr/>
              </a:pPr>
              <a:t>‹#›</a:t>
            </a:fld>
            <a:endParaRPr lang="tr-TR" altLang="tr-TR"/>
          </a:p>
        </p:txBody>
      </p:sp>
    </p:spTree>
    <p:extLst>
      <p:ext uri="{BB962C8B-B14F-4D97-AF65-F5344CB8AC3E}">
        <p14:creationId xmlns:p14="http://schemas.microsoft.com/office/powerpoint/2010/main" val="34142765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924800" y="1929917"/>
            <a:ext cx="6342400" cy="2200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168000" y="3975884"/>
            <a:ext cx="5856000" cy="618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i="1"/>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1" name="Google Shape;11;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134964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4" name="Google Shape;14;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316283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240000" y="409933"/>
            <a:ext cx="11712000" cy="7636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lvl1pPr>
            <a:lvl2pPr marL="1219170" lvl="1" indent="-406390">
              <a:spcBef>
                <a:spcPts val="2133"/>
              </a:spcBef>
              <a:spcAft>
                <a:spcPts val="0"/>
              </a:spcAft>
              <a:buSzPts val="1200"/>
              <a:buChar char="○"/>
              <a:defRPr/>
            </a:lvl2pPr>
            <a:lvl3pPr marL="1828754" lvl="2" indent="-406390">
              <a:spcBef>
                <a:spcPts val="2133"/>
              </a:spcBef>
              <a:spcAft>
                <a:spcPts val="0"/>
              </a:spcAft>
              <a:buSzPts val="1200"/>
              <a:buChar char="■"/>
              <a:defRPr/>
            </a:lvl3pPr>
            <a:lvl4pPr marL="2438339" lvl="3" indent="-406390">
              <a:spcBef>
                <a:spcPts val="2133"/>
              </a:spcBef>
              <a:spcAft>
                <a:spcPts val="0"/>
              </a:spcAft>
              <a:buSzPts val="1200"/>
              <a:buChar char="●"/>
              <a:defRPr/>
            </a:lvl4pPr>
            <a:lvl5pPr marL="3047924" lvl="4" indent="-406390">
              <a:spcBef>
                <a:spcPts val="2133"/>
              </a:spcBef>
              <a:spcAft>
                <a:spcPts val="0"/>
              </a:spcAft>
              <a:buSzPts val="1200"/>
              <a:buChar char="○"/>
              <a:defRPr/>
            </a:lvl5pPr>
            <a:lvl6pPr marL="3657509" lvl="5" indent="-406390">
              <a:spcBef>
                <a:spcPts val="2133"/>
              </a:spcBef>
              <a:spcAft>
                <a:spcPts val="0"/>
              </a:spcAft>
              <a:buSzPts val="1200"/>
              <a:buChar char="■"/>
              <a:defRPr/>
            </a:lvl6pPr>
            <a:lvl7pPr marL="4267093" lvl="6" indent="-406390">
              <a:spcBef>
                <a:spcPts val="2133"/>
              </a:spcBef>
              <a:spcAft>
                <a:spcPts val="0"/>
              </a:spcAft>
              <a:buSzPts val="1200"/>
              <a:buChar char="●"/>
              <a:defRPr/>
            </a:lvl7pPr>
            <a:lvl8pPr marL="4876678" lvl="7" indent="-406390">
              <a:spcBef>
                <a:spcPts val="2133"/>
              </a:spcBef>
              <a:spcAft>
                <a:spcPts val="0"/>
              </a:spcAft>
              <a:buSzPts val="1200"/>
              <a:buChar char="○"/>
              <a:defRPr/>
            </a:lvl8pPr>
            <a:lvl9pPr marL="5486263" lvl="8" indent="-406390">
              <a:spcBef>
                <a:spcPts val="2133"/>
              </a:spcBef>
              <a:spcAft>
                <a:spcPts val="2133"/>
              </a:spcAft>
              <a:buSzPts val="1200"/>
              <a:buChar char="■"/>
              <a:defRPr/>
            </a:lvl9pPr>
          </a:lstStyle>
          <a:p>
            <a:endParaRPr/>
          </a:p>
        </p:txBody>
      </p:sp>
      <p:sp>
        <p:nvSpPr>
          <p:cNvPr id="18" name="Google Shape;18;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69986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240000" y="409933"/>
            <a:ext cx="11712000" cy="7636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2" name="Google Shape;22;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534618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240000" y="409933"/>
            <a:ext cx="11712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0197326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8" name="Google Shape;28;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9" name="Google Shape;29;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155795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2" name="Google Shape;32;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084158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
        <p:cNvGrpSpPr/>
        <p:nvPr/>
      </p:nvGrpSpPr>
      <p:grpSpPr>
        <a:xfrm>
          <a:off x="0" y="0"/>
          <a:ext cx="0" cy="0"/>
          <a:chOff x="0" y="0"/>
          <a:chExt cx="0" cy="0"/>
        </a:xfrm>
      </p:grpSpPr>
      <p:sp>
        <p:nvSpPr>
          <p:cNvPr id="34" name="Google Shape;34;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6" name="Google Shape;36;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7" name="Google Shape;37;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06390">
              <a:spcBef>
                <a:spcPts val="0"/>
              </a:spcBef>
              <a:spcAft>
                <a:spcPts val="0"/>
              </a:spcAft>
              <a:buSzPts val="1200"/>
              <a:buChar char="●"/>
              <a:defRPr/>
            </a:lvl1pPr>
            <a:lvl2pPr marL="1219170" lvl="1" indent="-406390">
              <a:spcBef>
                <a:spcPts val="2133"/>
              </a:spcBef>
              <a:spcAft>
                <a:spcPts val="0"/>
              </a:spcAft>
              <a:buSzPts val="1200"/>
              <a:buChar char="○"/>
              <a:defRPr/>
            </a:lvl2pPr>
            <a:lvl3pPr marL="1828754" lvl="2" indent="-406390">
              <a:spcBef>
                <a:spcPts val="2133"/>
              </a:spcBef>
              <a:spcAft>
                <a:spcPts val="0"/>
              </a:spcAft>
              <a:buSzPts val="1200"/>
              <a:buChar char="■"/>
              <a:defRPr/>
            </a:lvl3pPr>
            <a:lvl4pPr marL="2438339" lvl="3" indent="-406390">
              <a:spcBef>
                <a:spcPts val="2133"/>
              </a:spcBef>
              <a:spcAft>
                <a:spcPts val="0"/>
              </a:spcAft>
              <a:buSzPts val="1200"/>
              <a:buChar char="●"/>
              <a:defRPr/>
            </a:lvl4pPr>
            <a:lvl5pPr marL="3047924" lvl="4" indent="-406390">
              <a:spcBef>
                <a:spcPts val="2133"/>
              </a:spcBef>
              <a:spcAft>
                <a:spcPts val="0"/>
              </a:spcAft>
              <a:buSzPts val="1200"/>
              <a:buChar char="○"/>
              <a:defRPr/>
            </a:lvl5pPr>
            <a:lvl6pPr marL="3657509" lvl="5" indent="-406390">
              <a:spcBef>
                <a:spcPts val="2133"/>
              </a:spcBef>
              <a:spcAft>
                <a:spcPts val="0"/>
              </a:spcAft>
              <a:buSzPts val="1200"/>
              <a:buChar char="■"/>
              <a:defRPr/>
            </a:lvl6pPr>
            <a:lvl7pPr marL="4267093" lvl="6" indent="-406390">
              <a:spcBef>
                <a:spcPts val="2133"/>
              </a:spcBef>
              <a:spcAft>
                <a:spcPts val="0"/>
              </a:spcAft>
              <a:buSzPts val="1200"/>
              <a:buChar char="●"/>
              <a:defRPr/>
            </a:lvl7pPr>
            <a:lvl8pPr marL="4876678" lvl="7" indent="-406390">
              <a:spcBef>
                <a:spcPts val="2133"/>
              </a:spcBef>
              <a:spcAft>
                <a:spcPts val="0"/>
              </a:spcAft>
              <a:buSzPts val="1200"/>
              <a:buChar char="○"/>
              <a:defRPr/>
            </a:lvl8pPr>
            <a:lvl9pPr marL="5486263" lvl="8" indent="-406390">
              <a:spcBef>
                <a:spcPts val="2133"/>
              </a:spcBef>
              <a:spcAft>
                <a:spcPts val="2133"/>
              </a:spcAft>
              <a:buSzPts val="1200"/>
              <a:buChar char="■"/>
              <a:defRPr/>
            </a:lvl9pPr>
          </a:lstStyle>
          <a:p>
            <a:endParaRPr/>
          </a:p>
        </p:txBody>
      </p:sp>
      <p:sp>
        <p:nvSpPr>
          <p:cNvPr id="38" name="Google Shape;38;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466246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
        <p:cNvGrpSpPr/>
        <p:nvPr/>
      </p:nvGrpSpPr>
      <p:grpSpPr>
        <a:xfrm>
          <a:off x="0" y="0"/>
          <a:ext cx="0" cy="0"/>
          <a:chOff x="0" y="0"/>
          <a:chExt cx="0" cy="0"/>
        </a:xfrm>
      </p:grpSpPr>
      <p:sp>
        <p:nvSpPr>
          <p:cNvPr id="40" name="Google Shape;40;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200"/>
              <a:buNone/>
              <a:defRPr/>
            </a:lvl1pPr>
          </a:lstStyle>
          <a:p>
            <a:endParaRPr/>
          </a:p>
        </p:txBody>
      </p:sp>
      <p:sp>
        <p:nvSpPr>
          <p:cNvPr id="41" name="Google Shape;41;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7312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r Company Features">
    <p:bg>
      <p:bgPr>
        <a:solidFill>
          <a:srgbClr val="FBFBFB"/>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sz="quarter" idx="15" hasCustomPrompt="1"/>
          </p:nvPr>
        </p:nvSpPr>
        <p:spPr>
          <a:xfrm>
            <a:off x="-12700" y="1"/>
            <a:ext cx="12204700" cy="3700462"/>
          </a:xfrm>
          <a:prstGeom prst="rect">
            <a:avLst/>
          </a:prstGeom>
        </p:spPr>
        <p:txBody>
          <a:bodyPr>
            <a:normAutofit/>
          </a:bodyPr>
          <a:lstStyle>
            <a:lvl1pPr marL="0" indent="0">
              <a:buFontTx/>
              <a:buNone/>
              <a:defRPr sz="1600">
                <a:solidFill>
                  <a:schemeClr val="tx1">
                    <a:lumMod val="65000"/>
                    <a:lumOff val="35000"/>
                  </a:schemeClr>
                </a:solidFill>
              </a:defRPr>
            </a:lvl1pPr>
          </a:lstStyle>
          <a:p>
            <a:r>
              <a:rPr lang="en-IN" dirty="0"/>
              <a:t>Drag your image here/click on picture icon</a:t>
            </a:r>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Tree>
    <p:extLst>
      <p:ext uri="{BB962C8B-B14F-4D97-AF65-F5344CB8AC3E}">
        <p14:creationId xmlns:p14="http://schemas.microsoft.com/office/powerpoint/2010/main" val="97165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5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p:cTn id="2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2"/>
        <p:cNvGrpSpPr/>
        <p:nvPr/>
      </p:nvGrpSpPr>
      <p:grpSpPr>
        <a:xfrm>
          <a:off x="0" y="0"/>
          <a:ext cx="0" cy="0"/>
          <a:chOff x="0" y="0"/>
          <a:chExt cx="0" cy="0"/>
        </a:xfrm>
      </p:grpSpPr>
      <p:sp>
        <p:nvSpPr>
          <p:cNvPr id="43" name="Google Shape;43;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4" name="Google Shape;44;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06390" algn="ctr">
              <a:spcBef>
                <a:spcPts val="0"/>
              </a:spcBef>
              <a:spcAft>
                <a:spcPts val="0"/>
              </a:spcAft>
              <a:buSzPts val="1200"/>
              <a:buChar char="●"/>
              <a:defRPr/>
            </a:lvl1pPr>
            <a:lvl2pPr marL="1219170" lvl="1" indent="-406390" algn="ctr">
              <a:spcBef>
                <a:spcPts val="2133"/>
              </a:spcBef>
              <a:spcAft>
                <a:spcPts val="0"/>
              </a:spcAft>
              <a:buSzPts val="1200"/>
              <a:buChar char="○"/>
              <a:defRPr/>
            </a:lvl2pPr>
            <a:lvl3pPr marL="1828754" lvl="2" indent="-406390" algn="ctr">
              <a:spcBef>
                <a:spcPts val="2133"/>
              </a:spcBef>
              <a:spcAft>
                <a:spcPts val="0"/>
              </a:spcAft>
              <a:buSzPts val="1200"/>
              <a:buChar char="■"/>
              <a:defRPr/>
            </a:lvl3pPr>
            <a:lvl4pPr marL="2438339" lvl="3" indent="-406390" algn="ctr">
              <a:spcBef>
                <a:spcPts val="2133"/>
              </a:spcBef>
              <a:spcAft>
                <a:spcPts val="0"/>
              </a:spcAft>
              <a:buSzPts val="1200"/>
              <a:buChar char="●"/>
              <a:defRPr/>
            </a:lvl4pPr>
            <a:lvl5pPr marL="3047924" lvl="4" indent="-406390" algn="ctr">
              <a:spcBef>
                <a:spcPts val="2133"/>
              </a:spcBef>
              <a:spcAft>
                <a:spcPts val="0"/>
              </a:spcAft>
              <a:buSzPts val="1200"/>
              <a:buChar char="○"/>
              <a:defRPr/>
            </a:lvl5pPr>
            <a:lvl6pPr marL="3657509" lvl="5" indent="-406390" algn="ctr">
              <a:spcBef>
                <a:spcPts val="2133"/>
              </a:spcBef>
              <a:spcAft>
                <a:spcPts val="0"/>
              </a:spcAft>
              <a:buSzPts val="1200"/>
              <a:buChar char="■"/>
              <a:defRPr/>
            </a:lvl6pPr>
            <a:lvl7pPr marL="4267093" lvl="6" indent="-406390" algn="ctr">
              <a:spcBef>
                <a:spcPts val="2133"/>
              </a:spcBef>
              <a:spcAft>
                <a:spcPts val="0"/>
              </a:spcAft>
              <a:buSzPts val="1200"/>
              <a:buChar char="●"/>
              <a:defRPr/>
            </a:lvl7pPr>
            <a:lvl8pPr marL="4876678" lvl="7" indent="-406390" algn="ctr">
              <a:spcBef>
                <a:spcPts val="2133"/>
              </a:spcBef>
              <a:spcAft>
                <a:spcPts val="0"/>
              </a:spcAft>
              <a:buSzPts val="1200"/>
              <a:buChar char="○"/>
              <a:defRPr/>
            </a:lvl8pPr>
            <a:lvl9pPr marL="5486263" lvl="8" indent="-406390" algn="ctr">
              <a:spcBef>
                <a:spcPts val="2133"/>
              </a:spcBef>
              <a:spcAft>
                <a:spcPts val="2133"/>
              </a:spcAft>
              <a:buSzPts val="1200"/>
              <a:buChar char="■"/>
              <a:defRPr/>
            </a:lvl9pPr>
          </a:lstStyle>
          <a:p>
            <a:endParaRPr/>
          </a:p>
        </p:txBody>
      </p:sp>
      <p:sp>
        <p:nvSpPr>
          <p:cNvPr id="45" name="Google Shape;45;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439987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4346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r Dedicated Team Ever">
    <p:bg>
      <p:bgPr>
        <a:solidFill>
          <a:srgbClr val="FBFBFB"/>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6" hasCustomPrompt="1"/>
          </p:nvPr>
        </p:nvSpPr>
        <p:spPr>
          <a:xfrm>
            <a:off x="657292" y="1641483"/>
            <a:ext cx="2456265" cy="1954343"/>
          </a:xfrm>
          <a:custGeom>
            <a:avLst/>
            <a:gdLst>
              <a:gd name="connsiteX0" fmla="*/ 217627 w 2456265"/>
              <a:gd name="connsiteY0" fmla="*/ 0 h 1954343"/>
              <a:gd name="connsiteX1" fmla="*/ 2238290 w 2456265"/>
              <a:gd name="connsiteY1" fmla="*/ 0 h 1954343"/>
              <a:gd name="connsiteX2" fmla="*/ 2456265 w 2456265"/>
              <a:gd name="connsiteY2" fmla="*/ 217975 h 1954343"/>
              <a:gd name="connsiteX3" fmla="*/ 2456265 w 2456265"/>
              <a:gd name="connsiteY3" fmla="*/ 1954343 h 1954343"/>
              <a:gd name="connsiteX4" fmla="*/ 0 w 2456265"/>
              <a:gd name="connsiteY4" fmla="*/ 1954343 h 1954343"/>
              <a:gd name="connsiteX5" fmla="*/ 0 w 2456265"/>
              <a:gd name="connsiteY5" fmla="*/ 214523 h 1954343"/>
              <a:gd name="connsiteX6" fmla="*/ 4080 w 2456265"/>
              <a:gd name="connsiteY6" fmla="*/ 174045 h 1954343"/>
              <a:gd name="connsiteX7" fmla="*/ 217627 w 2456265"/>
              <a:gd name="connsiteY7" fmla="*/ 0 h 19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6265" h="1954343">
                <a:moveTo>
                  <a:pt x="217627" y="0"/>
                </a:moveTo>
                <a:lnTo>
                  <a:pt x="2238290" y="0"/>
                </a:lnTo>
                <a:cubicBezTo>
                  <a:pt x="2358674" y="0"/>
                  <a:pt x="2456265" y="97591"/>
                  <a:pt x="2456265" y="217975"/>
                </a:cubicBezTo>
                <a:lnTo>
                  <a:pt x="2456265" y="1954343"/>
                </a:lnTo>
                <a:lnTo>
                  <a:pt x="0" y="1954343"/>
                </a:lnTo>
                <a:lnTo>
                  <a:pt x="0" y="214523"/>
                </a:lnTo>
                <a:lnTo>
                  <a:pt x="4080" y="174045"/>
                </a:lnTo>
                <a:cubicBezTo>
                  <a:pt x="24406" y="74718"/>
                  <a:pt x="112291" y="0"/>
                  <a:pt x="217627" y="0"/>
                </a:cubicBez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7" name="Picture Placeholder 16"/>
          <p:cNvSpPr>
            <a:spLocks noGrp="1"/>
          </p:cNvSpPr>
          <p:nvPr>
            <p:ph type="pic" sz="quarter" idx="17" hasCustomPrompt="1"/>
          </p:nvPr>
        </p:nvSpPr>
        <p:spPr>
          <a:xfrm>
            <a:off x="3463329" y="3625943"/>
            <a:ext cx="2456265" cy="1954343"/>
          </a:xfrm>
          <a:custGeom>
            <a:avLst/>
            <a:gdLst>
              <a:gd name="connsiteX0" fmla="*/ 0 w 2456265"/>
              <a:gd name="connsiteY0" fmla="*/ 0 h 1954343"/>
              <a:gd name="connsiteX1" fmla="*/ 2456265 w 2456265"/>
              <a:gd name="connsiteY1" fmla="*/ 0 h 1954343"/>
              <a:gd name="connsiteX2" fmla="*/ 2456265 w 2456265"/>
              <a:gd name="connsiteY2" fmla="*/ 1739820 h 1954343"/>
              <a:gd name="connsiteX3" fmla="*/ 2452185 w 2456265"/>
              <a:gd name="connsiteY3" fmla="*/ 1780298 h 1954343"/>
              <a:gd name="connsiteX4" fmla="*/ 2238638 w 2456265"/>
              <a:gd name="connsiteY4" fmla="*/ 1954343 h 1954343"/>
              <a:gd name="connsiteX5" fmla="*/ 217975 w 2456265"/>
              <a:gd name="connsiteY5" fmla="*/ 1954343 h 1954343"/>
              <a:gd name="connsiteX6" fmla="*/ 0 w 2456265"/>
              <a:gd name="connsiteY6" fmla="*/ 1736368 h 19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6265" h="1954343">
                <a:moveTo>
                  <a:pt x="0" y="0"/>
                </a:moveTo>
                <a:lnTo>
                  <a:pt x="2456265" y="0"/>
                </a:lnTo>
                <a:lnTo>
                  <a:pt x="2456265" y="1739820"/>
                </a:lnTo>
                <a:lnTo>
                  <a:pt x="2452185" y="1780298"/>
                </a:lnTo>
                <a:cubicBezTo>
                  <a:pt x="2431859" y="1879625"/>
                  <a:pt x="2343974" y="1954343"/>
                  <a:pt x="2238638" y="1954343"/>
                </a:cubicBezTo>
                <a:lnTo>
                  <a:pt x="217975" y="1954343"/>
                </a:lnTo>
                <a:cubicBezTo>
                  <a:pt x="97591" y="1954343"/>
                  <a:pt x="0" y="1856752"/>
                  <a:pt x="0" y="1736368"/>
                </a:cubicBez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8" name="Picture Placeholder 17"/>
          <p:cNvSpPr>
            <a:spLocks noGrp="1"/>
          </p:cNvSpPr>
          <p:nvPr>
            <p:ph type="pic" sz="quarter" idx="18" hasCustomPrompt="1"/>
          </p:nvPr>
        </p:nvSpPr>
        <p:spPr>
          <a:xfrm>
            <a:off x="6272756" y="1666335"/>
            <a:ext cx="2456265" cy="1954343"/>
          </a:xfrm>
          <a:custGeom>
            <a:avLst/>
            <a:gdLst>
              <a:gd name="connsiteX0" fmla="*/ 217627 w 2456265"/>
              <a:gd name="connsiteY0" fmla="*/ 0 h 1954343"/>
              <a:gd name="connsiteX1" fmla="*/ 2238290 w 2456265"/>
              <a:gd name="connsiteY1" fmla="*/ 0 h 1954343"/>
              <a:gd name="connsiteX2" fmla="*/ 2456265 w 2456265"/>
              <a:gd name="connsiteY2" fmla="*/ 217975 h 1954343"/>
              <a:gd name="connsiteX3" fmla="*/ 2456265 w 2456265"/>
              <a:gd name="connsiteY3" fmla="*/ 1954343 h 1954343"/>
              <a:gd name="connsiteX4" fmla="*/ 0 w 2456265"/>
              <a:gd name="connsiteY4" fmla="*/ 1954343 h 1954343"/>
              <a:gd name="connsiteX5" fmla="*/ 0 w 2456265"/>
              <a:gd name="connsiteY5" fmla="*/ 214523 h 1954343"/>
              <a:gd name="connsiteX6" fmla="*/ 4080 w 2456265"/>
              <a:gd name="connsiteY6" fmla="*/ 174045 h 1954343"/>
              <a:gd name="connsiteX7" fmla="*/ 217627 w 2456265"/>
              <a:gd name="connsiteY7" fmla="*/ 0 h 19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6265" h="1954343">
                <a:moveTo>
                  <a:pt x="217627" y="0"/>
                </a:moveTo>
                <a:lnTo>
                  <a:pt x="2238290" y="0"/>
                </a:lnTo>
                <a:cubicBezTo>
                  <a:pt x="2358674" y="0"/>
                  <a:pt x="2456265" y="97591"/>
                  <a:pt x="2456265" y="217975"/>
                </a:cubicBezTo>
                <a:lnTo>
                  <a:pt x="2456265" y="1954343"/>
                </a:lnTo>
                <a:lnTo>
                  <a:pt x="0" y="1954343"/>
                </a:lnTo>
                <a:lnTo>
                  <a:pt x="0" y="214523"/>
                </a:lnTo>
                <a:lnTo>
                  <a:pt x="4080" y="174045"/>
                </a:lnTo>
                <a:cubicBezTo>
                  <a:pt x="24406" y="74718"/>
                  <a:pt x="112291" y="0"/>
                  <a:pt x="217627" y="0"/>
                </a:cubicBez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9" name="Picture Placeholder 18"/>
          <p:cNvSpPr>
            <a:spLocks noGrp="1"/>
          </p:cNvSpPr>
          <p:nvPr>
            <p:ph type="pic" sz="quarter" idx="19" hasCustomPrompt="1"/>
          </p:nvPr>
        </p:nvSpPr>
        <p:spPr>
          <a:xfrm>
            <a:off x="9078793" y="3630106"/>
            <a:ext cx="2456265" cy="1954343"/>
          </a:xfrm>
          <a:custGeom>
            <a:avLst/>
            <a:gdLst>
              <a:gd name="connsiteX0" fmla="*/ 0 w 2456265"/>
              <a:gd name="connsiteY0" fmla="*/ 0 h 1954343"/>
              <a:gd name="connsiteX1" fmla="*/ 2456265 w 2456265"/>
              <a:gd name="connsiteY1" fmla="*/ 0 h 1954343"/>
              <a:gd name="connsiteX2" fmla="*/ 2456265 w 2456265"/>
              <a:gd name="connsiteY2" fmla="*/ 1739820 h 1954343"/>
              <a:gd name="connsiteX3" fmla="*/ 2452185 w 2456265"/>
              <a:gd name="connsiteY3" fmla="*/ 1780298 h 1954343"/>
              <a:gd name="connsiteX4" fmla="*/ 2238638 w 2456265"/>
              <a:gd name="connsiteY4" fmla="*/ 1954343 h 1954343"/>
              <a:gd name="connsiteX5" fmla="*/ 217975 w 2456265"/>
              <a:gd name="connsiteY5" fmla="*/ 1954343 h 1954343"/>
              <a:gd name="connsiteX6" fmla="*/ 0 w 2456265"/>
              <a:gd name="connsiteY6" fmla="*/ 1736368 h 19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6265" h="1954343">
                <a:moveTo>
                  <a:pt x="0" y="0"/>
                </a:moveTo>
                <a:lnTo>
                  <a:pt x="2456265" y="0"/>
                </a:lnTo>
                <a:lnTo>
                  <a:pt x="2456265" y="1739820"/>
                </a:lnTo>
                <a:lnTo>
                  <a:pt x="2452185" y="1780298"/>
                </a:lnTo>
                <a:cubicBezTo>
                  <a:pt x="2431859" y="1879625"/>
                  <a:pt x="2343974" y="1954343"/>
                  <a:pt x="2238638" y="1954343"/>
                </a:cubicBezTo>
                <a:lnTo>
                  <a:pt x="217975" y="1954343"/>
                </a:lnTo>
                <a:cubicBezTo>
                  <a:pt x="97591" y="1954343"/>
                  <a:pt x="0" y="1856752"/>
                  <a:pt x="0" y="1736368"/>
                </a:cubicBez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Tree>
    <p:extLst>
      <p:ext uri="{BB962C8B-B14F-4D97-AF65-F5344CB8AC3E}">
        <p14:creationId xmlns:p14="http://schemas.microsoft.com/office/powerpoint/2010/main" val="184582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Individual Team Member">
    <p:bg>
      <p:bgPr>
        <a:solidFill>
          <a:srgbClr val="FBFBFB"/>
        </a:solidFill>
        <a:effectLst/>
      </p:bgPr>
    </p:bg>
    <p:spTree>
      <p:nvGrpSpPr>
        <p:cNvPr id="1" name=""/>
        <p:cNvGrpSpPr/>
        <p:nvPr/>
      </p:nvGrpSpPr>
      <p:grpSpPr>
        <a:xfrm>
          <a:off x="0" y="0"/>
          <a:ext cx="0" cy="0"/>
          <a:chOff x="0" y="0"/>
          <a:chExt cx="0" cy="0"/>
        </a:xfrm>
      </p:grpSpPr>
      <p:sp>
        <p:nvSpPr>
          <p:cNvPr id="23" name="Picture Placeholder 22"/>
          <p:cNvSpPr>
            <a:spLocks noGrp="1"/>
          </p:cNvSpPr>
          <p:nvPr>
            <p:ph type="pic" sz="quarter" idx="17" hasCustomPrompt="1"/>
          </p:nvPr>
        </p:nvSpPr>
        <p:spPr>
          <a:xfrm>
            <a:off x="6295603" y="1661705"/>
            <a:ext cx="2625311" cy="1954343"/>
          </a:xfrm>
          <a:custGeom>
            <a:avLst/>
            <a:gdLst>
              <a:gd name="connsiteX0" fmla="*/ 58650 w 2625311"/>
              <a:gd name="connsiteY0" fmla="*/ 0 h 1954343"/>
              <a:gd name="connsiteX1" fmla="*/ 2625311 w 2625311"/>
              <a:gd name="connsiteY1" fmla="*/ 0 h 1954343"/>
              <a:gd name="connsiteX2" fmla="*/ 2625311 w 2625311"/>
              <a:gd name="connsiteY2" fmla="*/ 1954343 h 1954343"/>
              <a:gd name="connsiteX3" fmla="*/ 58650 w 2625311"/>
              <a:gd name="connsiteY3" fmla="*/ 1954343 h 1954343"/>
              <a:gd name="connsiteX4" fmla="*/ 0 w 2625311"/>
              <a:gd name="connsiteY4" fmla="*/ 1895693 h 1954343"/>
              <a:gd name="connsiteX5" fmla="*/ 0 w 2625311"/>
              <a:gd name="connsiteY5" fmla="*/ 58650 h 1954343"/>
              <a:gd name="connsiteX6" fmla="*/ 58650 w 2625311"/>
              <a:gd name="connsiteY6" fmla="*/ 0 h 19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5311" h="1954343">
                <a:moveTo>
                  <a:pt x="58650" y="0"/>
                </a:moveTo>
                <a:lnTo>
                  <a:pt x="2625311" y="0"/>
                </a:lnTo>
                <a:lnTo>
                  <a:pt x="2625311" y="1954343"/>
                </a:lnTo>
                <a:lnTo>
                  <a:pt x="58650" y="1954343"/>
                </a:lnTo>
                <a:cubicBezTo>
                  <a:pt x="26258" y="1954343"/>
                  <a:pt x="0" y="1928085"/>
                  <a:pt x="0" y="1895693"/>
                </a:cubicBezTo>
                <a:lnTo>
                  <a:pt x="0" y="58650"/>
                </a:lnTo>
                <a:cubicBezTo>
                  <a:pt x="0" y="26258"/>
                  <a:pt x="26258" y="0"/>
                  <a:pt x="58650" y="0"/>
                </a:cubicBez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2" name="Picture Placeholder 21"/>
          <p:cNvSpPr>
            <a:spLocks noGrp="1"/>
          </p:cNvSpPr>
          <p:nvPr>
            <p:ph type="pic" sz="quarter" idx="16" hasCustomPrompt="1"/>
          </p:nvPr>
        </p:nvSpPr>
        <p:spPr>
          <a:xfrm>
            <a:off x="656945" y="1661705"/>
            <a:ext cx="2625311" cy="1954343"/>
          </a:xfrm>
          <a:custGeom>
            <a:avLst/>
            <a:gdLst>
              <a:gd name="connsiteX0" fmla="*/ 58650 w 2625311"/>
              <a:gd name="connsiteY0" fmla="*/ 0 h 1954343"/>
              <a:gd name="connsiteX1" fmla="*/ 2625311 w 2625311"/>
              <a:gd name="connsiteY1" fmla="*/ 0 h 1954343"/>
              <a:gd name="connsiteX2" fmla="*/ 2625311 w 2625311"/>
              <a:gd name="connsiteY2" fmla="*/ 1954343 h 1954343"/>
              <a:gd name="connsiteX3" fmla="*/ 58650 w 2625311"/>
              <a:gd name="connsiteY3" fmla="*/ 1954343 h 1954343"/>
              <a:gd name="connsiteX4" fmla="*/ 0 w 2625311"/>
              <a:gd name="connsiteY4" fmla="*/ 1895693 h 1954343"/>
              <a:gd name="connsiteX5" fmla="*/ 0 w 2625311"/>
              <a:gd name="connsiteY5" fmla="*/ 58650 h 1954343"/>
              <a:gd name="connsiteX6" fmla="*/ 58650 w 2625311"/>
              <a:gd name="connsiteY6" fmla="*/ 0 h 19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5311" h="1954343">
                <a:moveTo>
                  <a:pt x="58650" y="0"/>
                </a:moveTo>
                <a:lnTo>
                  <a:pt x="2625311" y="0"/>
                </a:lnTo>
                <a:lnTo>
                  <a:pt x="2625311" y="1954343"/>
                </a:lnTo>
                <a:lnTo>
                  <a:pt x="58650" y="1954343"/>
                </a:lnTo>
                <a:cubicBezTo>
                  <a:pt x="26258" y="1954343"/>
                  <a:pt x="0" y="1928085"/>
                  <a:pt x="0" y="1895693"/>
                </a:cubicBezTo>
                <a:lnTo>
                  <a:pt x="0" y="58650"/>
                </a:lnTo>
                <a:cubicBezTo>
                  <a:pt x="0" y="26258"/>
                  <a:pt x="26258" y="0"/>
                  <a:pt x="58650" y="0"/>
                </a:cubicBez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Tree>
    <p:extLst>
      <p:ext uri="{BB962C8B-B14F-4D97-AF65-F5344CB8AC3E}">
        <p14:creationId xmlns:p14="http://schemas.microsoft.com/office/powerpoint/2010/main" val="13544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ur Happy Client Testimonial !">
    <p:bg>
      <p:bgPr>
        <a:solidFill>
          <a:srgbClr val="FBFBFB"/>
        </a:solidFill>
        <a:effectLst/>
      </p:bgPr>
    </p:bg>
    <p:spTree>
      <p:nvGrpSpPr>
        <p:cNvPr id="1" name=""/>
        <p:cNvGrpSpPr/>
        <p:nvPr/>
      </p:nvGrpSpPr>
      <p:grpSpPr>
        <a:xfrm>
          <a:off x="0" y="0"/>
          <a:ext cx="0" cy="0"/>
          <a:chOff x="0" y="0"/>
          <a:chExt cx="0" cy="0"/>
        </a:xfrm>
      </p:grpSpPr>
      <p:sp>
        <p:nvSpPr>
          <p:cNvPr id="29" name="Picture Placeholder 21"/>
          <p:cNvSpPr>
            <a:spLocks noGrp="1"/>
          </p:cNvSpPr>
          <p:nvPr>
            <p:ph type="pic" sz="quarter" idx="24" hasCustomPrompt="1"/>
          </p:nvPr>
        </p:nvSpPr>
        <p:spPr>
          <a:xfrm>
            <a:off x="5322243" y="5157644"/>
            <a:ext cx="1206062" cy="815505"/>
          </a:xfrm>
          <a:custGeom>
            <a:avLst/>
            <a:gdLst>
              <a:gd name="connsiteX0" fmla="*/ 58650 w 2625311"/>
              <a:gd name="connsiteY0" fmla="*/ 0 h 1954343"/>
              <a:gd name="connsiteX1" fmla="*/ 2625311 w 2625311"/>
              <a:gd name="connsiteY1" fmla="*/ 0 h 1954343"/>
              <a:gd name="connsiteX2" fmla="*/ 2625311 w 2625311"/>
              <a:gd name="connsiteY2" fmla="*/ 1954343 h 1954343"/>
              <a:gd name="connsiteX3" fmla="*/ 58650 w 2625311"/>
              <a:gd name="connsiteY3" fmla="*/ 1954343 h 1954343"/>
              <a:gd name="connsiteX4" fmla="*/ 0 w 2625311"/>
              <a:gd name="connsiteY4" fmla="*/ 1895693 h 1954343"/>
              <a:gd name="connsiteX5" fmla="*/ 0 w 2625311"/>
              <a:gd name="connsiteY5" fmla="*/ 58650 h 1954343"/>
              <a:gd name="connsiteX6" fmla="*/ 58650 w 2625311"/>
              <a:gd name="connsiteY6" fmla="*/ 0 h 19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5311" h="1954343">
                <a:moveTo>
                  <a:pt x="58650" y="0"/>
                </a:moveTo>
                <a:lnTo>
                  <a:pt x="2625311" y="0"/>
                </a:lnTo>
                <a:lnTo>
                  <a:pt x="2625311" y="1954343"/>
                </a:lnTo>
                <a:lnTo>
                  <a:pt x="58650" y="1954343"/>
                </a:lnTo>
                <a:cubicBezTo>
                  <a:pt x="26258" y="1954343"/>
                  <a:pt x="0" y="1928085"/>
                  <a:pt x="0" y="1895693"/>
                </a:cubicBezTo>
                <a:lnTo>
                  <a:pt x="0" y="58650"/>
                </a:lnTo>
                <a:cubicBezTo>
                  <a:pt x="0" y="26258"/>
                  <a:pt x="26258" y="0"/>
                  <a:pt x="58650" y="0"/>
                </a:cubicBez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30" name="Picture Placeholder 21"/>
          <p:cNvSpPr>
            <a:spLocks noGrp="1"/>
          </p:cNvSpPr>
          <p:nvPr>
            <p:ph type="pic" sz="quarter" idx="25" hasCustomPrompt="1"/>
          </p:nvPr>
        </p:nvSpPr>
        <p:spPr>
          <a:xfrm>
            <a:off x="6540315" y="5157643"/>
            <a:ext cx="1206062" cy="815505"/>
          </a:xfrm>
          <a:custGeom>
            <a:avLst/>
            <a:gdLst>
              <a:gd name="connsiteX0" fmla="*/ 58650 w 2625311"/>
              <a:gd name="connsiteY0" fmla="*/ 0 h 1954343"/>
              <a:gd name="connsiteX1" fmla="*/ 2625311 w 2625311"/>
              <a:gd name="connsiteY1" fmla="*/ 0 h 1954343"/>
              <a:gd name="connsiteX2" fmla="*/ 2625311 w 2625311"/>
              <a:gd name="connsiteY2" fmla="*/ 1954343 h 1954343"/>
              <a:gd name="connsiteX3" fmla="*/ 58650 w 2625311"/>
              <a:gd name="connsiteY3" fmla="*/ 1954343 h 1954343"/>
              <a:gd name="connsiteX4" fmla="*/ 0 w 2625311"/>
              <a:gd name="connsiteY4" fmla="*/ 1895693 h 1954343"/>
              <a:gd name="connsiteX5" fmla="*/ 0 w 2625311"/>
              <a:gd name="connsiteY5" fmla="*/ 58650 h 1954343"/>
              <a:gd name="connsiteX6" fmla="*/ 58650 w 2625311"/>
              <a:gd name="connsiteY6" fmla="*/ 0 h 19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5311" h="1954343">
                <a:moveTo>
                  <a:pt x="58650" y="0"/>
                </a:moveTo>
                <a:lnTo>
                  <a:pt x="2625311" y="0"/>
                </a:lnTo>
                <a:lnTo>
                  <a:pt x="2625311" y="1954343"/>
                </a:lnTo>
                <a:lnTo>
                  <a:pt x="58650" y="1954343"/>
                </a:lnTo>
                <a:cubicBezTo>
                  <a:pt x="26258" y="1954343"/>
                  <a:pt x="0" y="1928085"/>
                  <a:pt x="0" y="1895693"/>
                </a:cubicBezTo>
                <a:lnTo>
                  <a:pt x="0" y="58650"/>
                </a:lnTo>
                <a:cubicBezTo>
                  <a:pt x="0" y="26258"/>
                  <a:pt x="26258" y="0"/>
                  <a:pt x="58650" y="0"/>
                </a:cubicBez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31" name="Picture Placeholder 21"/>
          <p:cNvSpPr>
            <a:spLocks noGrp="1"/>
          </p:cNvSpPr>
          <p:nvPr>
            <p:ph type="pic" sz="quarter" idx="26" hasCustomPrompt="1"/>
          </p:nvPr>
        </p:nvSpPr>
        <p:spPr>
          <a:xfrm>
            <a:off x="7758387" y="5157642"/>
            <a:ext cx="1206062" cy="815505"/>
          </a:xfrm>
          <a:custGeom>
            <a:avLst/>
            <a:gdLst>
              <a:gd name="connsiteX0" fmla="*/ 58650 w 2625311"/>
              <a:gd name="connsiteY0" fmla="*/ 0 h 1954343"/>
              <a:gd name="connsiteX1" fmla="*/ 2625311 w 2625311"/>
              <a:gd name="connsiteY1" fmla="*/ 0 h 1954343"/>
              <a:gd name="connsiteX2" fmla="*/ 2625311 w 2625311"/>
              <a:gd name="connsiteY2" fmla="*/ 1954343 h 1954343"/>
              <a:gd name="connsiteX3" fmla="*/ 58650 w 2625311"/>
              <a:gd name="connsiteY3" fmla="*/ 1954343 h 1954343"/>
              <a:gd name="connsiteX4" fmla="*/ 0 w 2625311"/>
              <a:gd name="connsiteY4" fmla="*/ 1895693 h 1954343"/>
              <a:gd name="connsiteX5" fmla="*/ 0 w 2625311"/>
              <a:gd name="connsiteY5" fmla="*/ 58650 h 1954343"/>
              <a:gd name="connsiteX6" fmla="*/ 58650 w 2625311"/>
              <a:gd name="connsiteY6" fmla="*/ 0 h 19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5311" h="1954343">
                <a:moveTo>
                  <a:pt x="58650" y="0"/>
                </a:moveTo>
                <a:lnTo>
                  <a:pt x="2625311" y="0"/>
                </a:lnTo>
                <a:lnTo>
                  <a:pt x="2625311" y="1954343"/>
                </a:lnTo>
                <a:lnTo>
                  <a:pt x="58650" y="1954343"/>
                </a:lnTo>
                <a:cubicBezTo>
                  <a:pt x="26258" y="1954343"/>
                  <a:pt x="0" y="1928085"/>
                  <a:pt x="0" y="1895693"/>
                </a:cubicBezTo>
                <a:lnTo>
                  <a:pt x="0" y="58650"/>
                </a:lnTo>
                <a:cubicBezTo>
                  <a:pt x="0" y="26258"/>
                  <a:pt x="26258" y="0"/>
                  <a:pt x="58650" y="0"/>
                </a:cubicBez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32" name="Picture Placeholder 21"/>
          <p:cNvSpPr>
            <a:spLocks noGrp="1"/>
          </p:cNvSpPr>
          <p:nvPr>
            <p:ph type="pic" sz="quarter" idx="27" hasCustomPrompt="1"/>
          </p:nvPr>
        </p:nvSpPr>
        <p:spPr>
          <a:xfrm>
            <a:off x="8976459" y="5157641"/>
            <a:ext cx="1206062" cy="815505"/>
          </a:xfrm>
          <a:custGeom>
            <a:avLst/>
            <a:gdLst>
              <a:gd name="connsiteX0" fmla="*/ 58650 w 2625311"/>
              <a:gd name="connsiteY0" fmla="*/ 0 h 1954343"/>
              <a:gd name="connsiteX1" fmla="*/ 2625311 w 2625311"/>
              <a:gd name="connsiteY1" fmla="*/ 0 h 1954343"/>
              <a:gd name="connsiteX2" fmla="*/ 2625311 w 2625311"/>
              <a:gd name="connsiteY2" fmla="*/ 1954343 h 1954343"/>
              <a:gd name="connsiteX3" fmla="*/ 58650 w 2625311"/>
              <a:gd name="connsiteY3" fmla="*/ 1954343 h 1954343"/>
              <a:gd name="connsiteX4" fmla="*/ 0 w 2625311"/>
              <a:gd name="connsiteY4" fmla="*/ 1895693 h 1954343"/>
              <a:gd name="connsiteX5" fmla="*/ 0 w 2625311"/>
              <a:gd name="connsiteY5" fmla="*/ 58650 h 1954343"/>
              <a:gd name="connsiteX6" fmla="*/ 58650 w 2625311"/>
              <a:gd name="connsiteY6" fmla="*/ 0 h 19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5311" h="1954343">
                <a:moveTo>
                  <a:pt x="58650" y="0"/>
                </a:moveTo>
                <a:lnTo>
                  <a:pt x="2625311" y="0"/>
                </a:lnTo>
                <a:lnTo>
                  <a:pt x="2625311" y="1954343"/>
                </a:lnTo>
                <a:lnTo>
                  <a:pt x="58650" y="1954343"/>
                </a:lnTo>
                <a:cubicBezTo>
                  <a:pt x="26258" y="1954343"/>
                  <a:pt x="0" y="1928085"/>
                  <a:pt x="0" y="1895693"/>
                </a:cubicBezTo>
                <a:lnTo>
                  <a:pt x="0" y="58650"/>
                </a:lnTo>
                <a:cubicBezTo>
                  <a:pt x="0" y="26258"/>
                  <a:pt x="26258" y="0"/>
                  <a:pt x="58650" y="0"/>
                </a:cubicBez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9" name="Picture Placeholder 21"/>
          <p:cNvSpPr>
            <a:spLocks noGrp="1"/>
          </p:cNvSpPr>
          <p:nvPr>
            <p:ph type="pic" sz="quarter" idx="19" hasCustomPrompt="1"/>
          </p:nvPr>
        </p:nvSpPr>
        <p:spPr>
          <a:xfrm>
            <a:off x="824864" y="1603971"/>
            <a:ext cx="968400" cy="921600"/>
          </a:xfrm>
          <a:custGeom>
            <a:avLst/>
            <a:gdLst>
              <a:gd name="connsiteX0" fmla="*/ 58650 w 2625311"/>
              <a:gd name="connsiteY0" fmla="*/ 0 h 1954343"/>
              <a:gd name="connsiteX1" fmla="*/ 2625311 w 2625311"/>
              <a:gd name="connsiteY1" fmla="*/ 0 h 1954343"/>
              <a:gd name="connsiteX2" fmla="*/ 2625311 w 2625311"/>
              <a:gd name="connsiteY2" fmla="*/ 1954343 h 1954343"/>
              <a:gd name="connsiteX3" fmla="*/ 58650 w 2625311"/>
              <a:gd name="connsiteY3" fmla="*/ 1954343 h 1954343"/>
              <a:gd name="connsiteX4" fmla="*/ 0 w 2625311"/>
              <a:gd name="connsiteY4" fmla="*/ 1895693 h 1954343"/>
              <a:gd name="connsiteX5" fmla="*/ 0 w 2625311"/>
              <a:gd name="connsiteY5" fmla="*/ 58650 h 1954343"/>
              <a:gd name="connsiteX6" fmla="*/ 58650 w 2625311"/>
              <a:gd name="connsiteY6" fmla="*/ 0 h 19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5311" h="1954343">
                <a:moveTo>
                  <a:pt x="58650" y="0"/>
                </a:moveTo>
                <a:lnTo>
                  <a:pt x="2625311" y="0"/>
                </a:lnTo>
                <a:lnTo>
                  <a:pt x="2625311" y="1954343"/>
                </a:lnTo>
                <a:lnTo>
                  <a:pt x="58650" y="1954343"/>
                </a:lnTo>
                <a:cubicBezTo>
                  <a:pt x="26258" y="1954343"/>
                  <a:pt x="0" y="1928085"/>
                  <a:pt x="0" y="1895693"/>
                </a:cubicBezTo>
                <a:lnTo>
                  <a:pt x="0" y="58650"/>
                </a:lnTo>
                <a:cubicBezTo>
                  <a:pt x="0" y="26258"/>
                  <a:pt x="26258" y="0"/>
                  <a:pt x="58650" y="0"/>
                </a:cubicBez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8" name="Picture Placeholder 17"/>
          <p:cNvSpPr>
            <a:spLocks noGrp="1"/>
          </p:cNvSpPr>
          <p:nvPr>
            <p:ph type="pic" sz="quarter" idx="18" hasCustomPrompt="1"/>
          </p:nvPr>
        </p:nvSpPr>
        <p:spPr>
          <a:xfrm>
            <a:off x="9834974" y="2111544"/>
            <a:ext cx="1088856" cy="1088856"/>
          </a:xfrm>
          <a:custGeom>
            <a:avLst/>
            <a:gdLst>
              <a:gd name="connsiteX0" fmla="*/ 544428 w 1088856"/>
              <a:gd name="connsiteY0" fmla="*/ 0 h 1088856"/>
              <a:gd name="connsiteX1" fmla="*/ 1088856 w 1088856"/>
              <a:gd name="connsiteY1" fmla="*/ 544428 h 1088856"/>
              <a:gd name="connsiteX2" fmla="*/ 544428 w 1088856"/>
              <a:gd name="connsiteY2" fmla="*/ 1088856 h 1088856"/>
              <a:gd name="connsiteX3" fmla="*/ 0 w 1088856"/>
              <a:gd name="connsiteY3" fmla="*/ 544428 h 1088856"/>
              <a:gd name="connsiteX4" fmla="*/ 544428 w 1088856"/>
              <a:gd name="connsiteY4" fmla="*/ 0 h 1088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856" h="1088856">
                <a:moveTo>
                  <a:pt x="544428" y="0"/>
                </a:moveTo>
                <a:cubicBezTo>
                  <a:pt x="845107" y="0"/>
                  <a:pt x="1088856" y="243749"/>
                  <a:pt x="1088856" y="544428"/>
                </a:cubicBezTo>
                <a:cubicBezTo>
                  <a:pt x="1088856" y="845107"/>
                  <a:pt x="845107" y="1088856"/>
                  <a:pt x="544428" y="1088856"/>
                </a:cubicBezTo>
                <a:cubicBezTo>
                  <a:pt x="243749" y="1088856"/>
                  <a:pt x="0" y="845107"/>
                  <a:pt x="0" y="544428"/>
                </a:cubicBezTo>
                <a:cubicBezTo>
                  <a:pt x="0" y="243749"/>
                  <a:pt x="243749" y="0"/>
                  <a:pt x="544428" y="0"/>
                </a:cubicBez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7" name="Picture Placeholder 16"/>
          <p:cNvSpPr>
            <a:spLocks noGrp="1"/>
          </p:cNvSpPr>
          <p:nvPr>
            <p:ph type="pic" sz="quarter" idx="17" hasCustomPrompt="1"/>
          </p:nvPr>
        </p:nvSpPr>
        <p:spPr>
          <a:xfrm>
            <a:off x="7177761" y="2111544"/>
            <a:ext cx="1088856" cy="1088856"/>
          </a:xfrm>
          <a:custGeom>
            <a:avLst/>
            <a:gdLst>
              <a:gd name="connsiteX0" fmla="*/ 544428 w 1088856"/>
              <a:gd name="connsiteY0" fmla="*/ 0 h 1088856"/>
              <a:gd name="connsiteX1" fmla="*/ 1088856 w 1088856"/>
              <a:gd name="connsiteY1" fmla="*/ 544428 h 1088856"/>
              <a:gd name="connsiteX2" fmla="*/ 544428 w 1088856"/>
              <a:gd name="connsiteY2" fmla="*/ 1088856 h 1088856"/>
              <a:gd name="connsiteX3" fmla="*/ 0 w 1088856"/>
              <a:gd name="connsiteY3" fmla="*/ 544428 h 1088856"/>
              <a:gd name="connsiteX4" fmla="*/ 544428 w 1088856"/>
              <a:gd name="connsiteY4" fmla="*/ 0 h 1088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856" h="1088856">
                <a:moveTo>
                  <a:pt x="544428" y="0"/>
                </a:moveTo>
                <a:cubicBezTo>
                  <a:pt x="845107" y="0"/>
                  <a:pt x="1088856" y="243749"/>
                  <a:pt x="1088856" y="544428"/>
                </a:cubicBezTo>
                <a:cubicBezTo>
                  <a:pt x="1088856" y="845107"/>
                  <a:pt x="845107" y="1088856"/>
                  <a:pt x="544428" y="1088856"/>
                </a:cubicBezTo>
                <a:cubicBezTo>
                  <a:pt x="243749" y="1088856"/>
                  <a:pt x="0" y="845107"/>
                  <a:pt x="0" y="544428"/>
                </a:cubicBezTo>
                <a:cubicBezTo>
                  <a:pt x="0" y="243749"/>
                  <a:pt x="243749" y="0"/>
                  <a:pt x="544428" y="0"/>
                </a:cubicBez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6" name="Picture Placeholder 15"/>
          <p:cNvSpPr>
            <a:spLocks noGrp="1"/>
          </p:cNvSpPr>
          <p:nvPr>
            <p:ph type="pic" sz="quarter" idx="16" hasCustomPrompt="1"/>
          </p:nvPr>
        </p:nvSpPr>
        <p:spPr>
          <a:xfrm>
            <a:off x="4512431" y="2111544"/>
            <a:ext cx="1088856" cy="1088856"/>
          </a:xfrm>
          <a:custGeom>
            <a:avLst/>
            <a:gdLst>
              <a:gd name="connsiteX0" fmla="*/ 544428 w 1088856"/>
              <a:gd name="connsiteY0" fmla="*/ 0 h 1088856"/>
              <a:gd name="connsiteX1" fmla="*/ 1088856 w 1088856"/>
              <a:gd name="connsiteY1" fmla="*/ 544428 h 1088856"/>
              <a:gd name="connsiteX2" fmla="*/ 544428 w 1088856"/>
              <a:gd name="connsiteY2" fmla="*/ 1088856 h 1088856"/>
              <a:gd name="connsiteX3" fmla="*/ 0 w 1088856"/>
              <a:gd name="connsiteY3" fmla="*/ 544428 h 1088856"/>
              <a:gd name="connsiteX4" fmla="*/ 544428 w 1088856"/>
              <a:gd name="connsiteY4" fmla="*/ 0 h 1088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856" h="1088856">
                <a:moveTo>
                  <a:pt x="544428" y="0"/>
                </a:moveTo>
                <a:cubicBezTo>
                  <a:pt x="845107" y="0"/>
                  <a:pt x="1088856" y="243749"/>
                  <a:pt x="1088856" y="544428"/>
                </a:cubicBezTo>
                <a:cubicBezTo>
                  <a:pt x="1088856" y="845107"/>
                  <a:pt x="845107" y="1088856"/>
                  <a:pt x="544428" y="1088856"/>
                </a:cubicBezTo>
                <a:cubicBezTo>
                  <a:pt x="243749" y="1088856"/>
                  <a:pt x="0" y="845107"/>
                  <a:pt x="0" y="544428"/>
                </a:cubicBezTo>
                <a:cubicBezTo>
                  <a:pt x="0" y="243749"/>
                  <a:pt x="243749" y="0"/>
                  <a:pt x="544428" y="0"/>
                </a:cubicBez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14" name="Slide Number Placeholder 13"/>
          <p:cNvSpPr>
            <a:spLocks noGrp="1"/>
          </p:cNvSpPr>
          <p:nvPr>
            <p:ph type="sldNum" sz="quarter" idx="12"/>
          </p:nvPr>
        </p:nvSpPr>
        <p:spPr>
          <a:xfrm>
            <a:off x="11311710" y="550528"/>
            <a:ext cx="406719"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000">
                <a:solidFill>
                  <a:schemeClr val="bg1"/>
                </a:solidFill>
              </a:defRPr>
            </a:lvl1pPr>
          </a:lstStyle>
          <a:p>
            <a:fld id="{A4123DEC-A5C5-46A3-86FB-AE47876F1485}" type="slidenum">
              <a:rPr lang="en-IN" smtClean="0"/>
              <a:pPr/>
              <a:t>‹#›</a:t>
            </a:fld>
            <a:endParaRPr lang="en-IN" dirty="0"/>
          </a:p>
        </p:txBody>
      </p:sp>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endParaRPr lang="en-IN" dirty="0"/>
          </a:p>
        </p:txBody>
      </p:sp>
      <p:sp>
        <p:nvSpPr>
          <p:cNvPr id="7" name="Text Placeholder 16"/>
          <p:cNvSpPr>
            <a:spLocks noGrp="1"/>
          </p:cNvSpPr>
          <p:nvPr>
            <p:ph type="body" sz="quarter" idx="13" hasCustomPrompt="1"/>
          </p:nvPr>
        </p:nvSpPr>
        <p:spPr>
          <a:xfrm>
            <a:off x="594360" y="550529"/>
            <a:ext cx="9396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457189" indent="0">
              <a:buFontTx/>
              <a:buNone/>
              <a:defRPr>
                <a:solidFill>
                  <a:schemeClr val="bg2"/>
                </a:solidFill>
              </a:defRPr>
            </a:lvl2pPr>
            <a:lvl3pPr marL="914377" indent="0">
              <a:buFontTx/>
              <a:buNone/>
              <a:defRPr>
                <a:solidFill>
                  <a:schemeClr val="bg2"/>
                </a:solidFill>
              </a:defRPr>
            </a:lvl3pPr>
            <a:lvl4pPr marL="1371566" indent="0">
              <a:buFontTx/>
              <a:buNone/>
              <a:defRPr>
                <a:solidFill>
                  <a:schemeClr val="bg2"/>
                </a:solidFill>
              </a:defRPr>
            </a:lvl4pPr>
            <a:lvl5pPr marL="1828754" indent="0">
              <a:buFontTx/>
              <a:buNone/>
              <a:defRPr>
                <a:solidFill>
                  <a:schemeClr val="bg2"/>
                </a:solidFill>
              </a:defRPr>
            </a:lvl5pPr>
          </a:lstStyle>
          <a:p>
            <a:pPr lvl="0"/>
            <a:r>
              <a:rPr lang="en-US" dirty="0"/>
              <a:t>Subtitle goes here</a:t>
            </a:r>
            <a:endParaRPr lang="en-IN" dirty="0"/>
          </a:p>
        </p:txBody>
      </p:sp>
      <p:sp>
        <p:nvSpPr>
          <p:cNvPr id="8" name="Title 1"/>
          <p:cNvSpPr>
            <a:spLocks noGrp="1"/>
          </p:cNvSpPr>
          <p:nvPr>
            <p:ph type="title"/>
          </p:nvPr>
        </p:nvSpPr>
        <p:spPr>
          <a:xfrm>
            <a:off x="594360" y="837500"/>
            <a:ext cx="9396000" cy="387798"/>
          </a:xfrm>
          <a:prstGeom prst="rect">
            <a:avLst/>
          </a:prstGeom>
        </p:spPr>
        <p:txBody>
          <a:bodyPr lIns="0" tIns="0" rIns="0" bIns="0" anchor="ctr" anchorCtr="0">
            <a:spAutoFit/>
          </a:bodyPr>
          <a:lstStyle>
            <a:lvl1pPr algn="l">
              <a:defRPr sz="2800">
                <a:solidFill>
                  <a:schemeClr val="tx1">
                    <a:lumMod val="50000"/>
                    <a:lumOff val="50000"/>
                  </a:schemeClr>
                </a:solidFill>
              </a:defRPr>
            </a:lvl1pPr>
          </a:lstStyle>
          <a:p>
            <a:r>
              <a:rPr lang="en-US" dirty="0"/>
              <a:t>Click to edit Master title style</a:t>
            </a:r>
            <a:endParaRPr lang="en-IN" dirty="0"/>
          </a:p>
        </p:txBody>
      </p:sp>
      <p:sp>
        <p:nvSpPr>
          <p:cNvPr id="20" name="Picture Placeholder 21"/>
          <p:cNvSpPr>
            <a:spLocks noGrp="1"/>
          </p:cNvSpPr>
          <p:nvPr>
            <p:ph type="pic" sz="quarter" idx="20" hasCustomPrompt="1"/>
          </p:nvPr>
        </p:nvSpPr>
        <p:spPr>
          <a:xfrm>
            <a:off x="1793264" y="1603971"/>
            <a:ext cx="968400" cy="921600"/>
          </a:xfrm>
          <a:custGeom>
            <a:avLst/>
            <a:gdLst>
              <a:gd name="connsiteX0" fmla="*/ 58650 w 2625311"/>
              <a:gd name="connsiteY0" fmla="*/ 0 h 1954343"/>
              <a:gd name="connsiteX1" fmla="*/ 2625311 w 2625311"/>
              <a:gd name="connsiteY1" fmla="*/ 0 h 1954343"/>
              <a:gd name="connsiteX2" fmla="*/ 2625311 w 2625311"/>
              <a:gd name="connsiteY2" fmla="*/ 1954343 h 1954343"/>
              <a:gd name="connsiteX3" fmla="*/ 58650 w 2625311"/>
              <a:gd name="connsiteY3" fmla="*/ 1954343 h 1954343"/>
              <a:gd name="connsiteX4" fmla="*/ 0 w 2625311"/>
              <a:gd name="connsiteY4" fmla="*/ 1895693 h 1954343"/>
              <a:gd name="connsiteX5" fmla="*/ 0 w 2625311"/>
              <a:gd name="connsiteY5" fmla="*/ 58650 h 1954343"/>
              <a:gd name="connsiteX6" fmla="*/ 58650 w 2625311"/>
              <a:gd name="connsiteY6" fmla="*/ 0 h 19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5311" h="1954343">
                <a:moveTo>
                  <a:pt x="58650" y="0"/>
                </a:moveTo>
                <a:lnTo>
                  <a:pt x="2625311" y="0"/>
                </a:lnTo>
                <a:lnTo>
                  <a:pt x="2625311" y="1954343"/>
                </a:lnTo>
                <a:lnTo>
                  <a:pt x="58650" y="1954343"/>
                </a:lnTo>
                <a:cubicBezTo>
                  <a:pt x="26258" y="1954343"/>
                  <a:pt x="0" y="1928085"/>
                  <a:pt x="0" y="1895693"/>
                </a:cubicBezTo>
                <a:lnTo>
                  <a:pt x="0" y="58650"/>
                </a:lnTo>
                <a:cubicBezTo>
                  <a:pt x="0" y="26258"/>
                  <a:pt x="26258" y="0"/>
                  <a:pt x="58650" y="0"/>
                </a:cubicBez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1" name="Picture Placeholder 21"/>
          <p:cNvSpPr>
            <a:spLocks noGrp="1"/>
          </p:cNvSpPr>
          <p:nvPr>
            <p:ph type="pic" sz="quarter" idx="21" hasCustomPrompt="1"/>
          </p:nvPr>
        </p:nvSpPr>
        <p:spPr>
          <a:xfrm>
            <a:off x="2761664" y="1603971"/>
            <a:ext cx="968400" cy="921600"/>
          </a:xfrm>
          <a:custGeom>
            <a:avLst/>
            <a:gdLst>
              <a:gd name="connsiteX0" fmla="*/ 58650 w 2625311"/>
              <a:gd name="connsiteY0" fmla="*/ 0 h 1954343"/>
              <a:gd name="connsiteX1" fmla="*/ 2625311 w 2625311"/>
              <a:gd name="connsiteY1" fmla="*/ 0 h 1954343"/>
              <a:gd name="connsiteX2" fmla="*/ 2625311 w 2625311"/>
              <a:gd name="connsiteY2" fmla="*/ 1954343 h 1954343"/>
              <a:gd name="connsiteX3" fmla="*/ 58650 w 2625311"/>
              <a:gd name="connsiteY3" fmla="*/ 1954343 h 1954343"/>
              <a:gd name="connsiteX4" fmla="*/ 0 w 2625311"/>
              <a:gd name="connsiteY4" fmla="*/ 1895693 h 1954343"/>
              <a:gd name="connsiteX5" fmla="*/ 0 w 2625311"/>
              <a:gd name="connsiteY5" fmla="*/ 58650 h 1954343"/>
              <a:gd name="connsiteX6" fmla="*/ 58650 w 2625311"/>
              <a:gd name="connsiteY6" fmla="*/ 0 h 19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5311" h="1954343">
                <a:moveTo>
                  <a:pt x="58650" y="0"/>
                </a:moveTo>
                <a:lnTo>
                  <a:pt x="2625311" y="0"/>
                </a:lnTo>
                <a:lnTo>
                  <a:pt x="2625311" y="1954343"/>
                </a:lnTo>
                <a:lnTo>
                  <a:pt x="58650" y="1954343"/>
                </a:lnTo>
                <a:cubicBezTo>
                  <a:pt x="26258" y="1954343"/>
                  <a:pt x="0" y="1928085"/>
                  <a:pt x="0" y="1895693"/>
                </a:cubicBezTo>
                <a:lnTo>
                  <a:pt x="0" y="58650"/>
                </a:lnTo>
                <a:cubicBezTo>
                  <a:pt x="0" y="26258"/>
                  <a:pt x="26258" y="0"/>
                  <a:pt x="58650" y="0"/>
                </a:cubicBez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2" name="Picture Placeholder 21"/>
          <p:cNvSpPr>
            <a:spLocks noGrp="1"/>
          </p:cNvSpPr>
          <p:nvPr>
            <p:ph type="pic" sz="quarter" idx="22" hasCustomPrompt="1"/>
          </p:nvPr>
        </p:nvSpPr>
        <p:spPr>
          <a:xfrm>
            <a:off x="3730064" y="1603971"/>
            <a:ext cx="968400" cy="921600"/>
          </a:xfrm>
          <a:custGeom>
            <a:avLst/>
            <a:gdLst>
              <a:gd name="connsiteX0" fmla="*/ 58650 w 2625311"/>
              <a:gd name="connsiteY0" fmla="*/ 0 h 1954343"/>
              <a:gd name="connsiteX1" fmla="*/ 2625311 w 2625311"/>
              <a:gd name="connsiteY1" fmla="*/ 0 h 1954343"/>
              <a:gd name="connsiteX2" fmla="*/ 2625311 w 2625311"/>
              <a:gd name="connsiteY2" fmla="*/ 1954343 h 1954343"/>
              <a:gd name="connsiteX3" fmla="*/ 58650 w 2625311"/>
              <a:gd name="connsiteY3" fmla="*/ 1954343 h 1954343"/>
              <a:gd name="connsiteX4" fmla="*/ 0 w 2625311"/>
              <a:gd name="connsiteY4" fmla="*/ 1895693 h 1954343"/>
              <a:gd name="connsiteX5" fmla="*/ 0 w 2625311"/>
              <a:gd name="connsiteY5" fmla="*/ 58650 h 1954343"/>
              <a:gd name="connsiteX6" fmla="*/ 58650 w 2625311"/>
              <a:gd name="connsiteY6" fmla="*/ 0 h 19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5311" h="1954343">
                <a:moveTo>
                  <a:pt x="58650" y="0"/>
                </a:moveTo>
                <a:lnTo>
                  <a:pt x="2625311" y="0"/>
                </a:lnTo>
                <a:lnTo>
                  <a:pt x="2625311" y="1954343"/>
                </a:lnTo>
                <a:lnTo>
                  <a:pt x="58650" y="1954343"/>
                </a:lnTo>
                <a:cubicBezTo>
                  <a:pt x="26258" y="1954343"/>
                  <a:pt x="0" y="1928085"/>
                  <a:pt x="0" y="1895693"/>
                </a:cubicBezTo>
                <a:lnTo>
                  <a:pt x="0" y="58650"/>
                </a:lnTo>
                <a:cubicBezTo>
                  <a:pt x="0" y="26258"/>
                  <a:pt x="26258" y="0"/>
                  <a:pt x="58650" y="0"/>
                </a:cubicBez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23" name="Picture Placeholder 21"/>
          <p:cNvSpPr>
            <a:spLocks noGrp="1"/>
          </p:cNvSpPr>
          <p:nvPr>
            <p:ph type="pic" sz="quarter" idx="23" hasCustomPrompt="1"/>
          </p:nvPr>
        </p:nvSpPr>
        <p:spPr>
          <a:xfrm>
            <a:off x="4698464" y="1603971"/>
            <a:ext cx="968400" cy="921600"/>
          </a:xfrm>
          <a:custGeom>
            <a:avLst/>
            <a:gdLst>
              <a:gd name="connsiteX0" fmla="*/ 58650 w 2625311"/>
              <a:gd name="connsiteY0" fmla="*/ 0 h 1954343"/>
              <a:gd name="connsiteX1" fmla="*/ 2625311 w 2625311"/>
              <a:gd name="connsiteY1" fmla="*/ 0 h 1954343"/>
              <a:gd name="connsiteX2" fmla="*/ 2625311 w 2625311"/>
              <a:gd name="connsiteY2" fmla="*/ 1954343 h 1954343"/>
              <a:gd name="connsiteX3" fmla="*/ 58650 w 2625311"/>
              <a:gd name="connsiteY3" fmla="*/ 1954343 h 1954343"/>
              <a:gd name="connsiteX4" fmla="*/ 0 w 2625311"/>
              <a:gd name="connsiteY4" fmla="*/ 1895693 h 1954343"/>
              <a:gd name="connsiteX5" fmla="*/ 0 w 2625311"/>
              <a:gd name="connsiteY5" fmla="*/ 58650 h 1954343"/>
              <a:gd name="connsiteX6" fmla="*/ 58650 w 2625311"/>
              <a:gd name="connsiteY6" fmla="*/ 0 h 19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5311" h="1954343">
                <a:moveTo>
                  <a:pt x="58650" y="0"/>
                </a:moveTo>
                <a:lnTo>
                  <a:pt x="2625311" y="0"/>
                </a:lnTo>
                <a:lnTo>
                  <a:pt x="2625311" y="1954343"/>
                </a:lnTo>
                <a:lnTo>
                  <a:pt x="58650" y="1954343"/>
                </a:lnTo>
                <a:cubicBezTo>
                  <a:pt x="26258" y="1954343"/>
                  <a:pt x="0" y="1928085"/>
                  <a:pt x="0" y="1895693"/>
                </a:cubicBezTo>
                <a:lnTo>
                  <a:pt x="0" y="58650"/>
                </a:lnTo>
                <a:cubicBezTo>
                  <a:pt x="0" y="26258"/>
                  <a:pt x="26258" y="0"/>
                  <a:pt x="58650" y="0"/>
                </a:cubicBez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
        <p:nvSpPr>
          <p:cNvPr id="33" name="Picture Placeholder 21"/>
          <p:cNvSpPr>
            <a:spLocks noGrp="1"/>
          </p:cNvSpPr>
          <p:nvPr>
            <p:ph type="pic" sz="quarter" idx="28" hasCustomPrompt="1"/>
          </p:nvPr>
        </p:nvSpPr>
        <p:spPr>
          <a:xfrm>
            <a:off x="10194531" y="5157640"/>
            <a:ext cx="1206062" cy="815505"/>
          </a:xfrm>
          <a:custGeom>
            <a:avLst/>
            <a:gdLst>
              <a:gd name="connsiteX0" fmla="*/ 58650 w 2625311"/>
              <a:gd name="connsiteY0" fmla="*/ 0 h 1954343"/>
              <a:gd name="connsiteX1" fmla="*/ 2625311 w 2625311"/>
              <a:gd name="connsiteY1" fmla="*/ 0 h 1954343"/>
              <a:gd name="connsiteX2" fmla="*/ 2625311 w 2625311"/>
              <a:gd name="connsiteY2" fmla="*/ 1954343 h 1954343"/>
              <a:gd name="connsiteX3" fmla="*/ 58650 w 2625311"/>
              <a:gd name="connsiteY3" fmla="*/ 1954343 h 1954343"/>
              <a:gd name="connsiteX4" fmla="*/ 0 w 2625311"/>
              <a:gd name="connsiteY4" fmla="*/ 1895693 h 1954343"/>
              <a:gd name="connsiteX5" fmla="*/ 0 w 2625311"/>
              <a:gd name="connsiteY5" fmla="*/ 58650 h 1954343"/>
              <a:gd name="connsiteX6" fmla="*/ 58650 w 2625311"/>
              <a:gd name="connsiteY6" fmla="*/ 0 h 19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5311" h="1954343">
                <a:moveTo>
                  <a:pt x="58650" y="0"/>
                </a:moveTo>
                <a:lnTo>
                  <a:pt x="2625311" y="0"/>
                </a:lnTo>
                <a:lnTo>
                  <a:pt x="2625311" y="1954343"/>
                </a:lnTo>
                <a:lnTo>
                  <a:pt x="58650" y="1954343"/>
                </a:lnTo>
                <a:cubicBezTo>
                  <a:pt x="26258" y="1954343"/>
                  <a:pt x="0" y="1928085"/>
                  <a:pt x="0" y="1895693"/>
                </a:cubicBezTo>
                <a:lnTo>
                  <a:pt x="0" y="58650"/>
                </a:lnTo>
                <a:cubicBezTo>
                  <a:pt x="0" y="26258"/>
                  <a:pt x="26258" y="0"/>
                  <a:pt x="58650" y="0"/>
                </a:cubicBezTo>
                <a:close/>
              </a:path>
            </a:pathLst>
          </a:custGeom>
        </p:spPr>
        <p:txBody>
          <a:bodyPr wrap="square">
            <a:noAutofit/>
          </a:bodyPr>
          <a:lstStyle>
            <a:lvl1pPr marL="0" indent="0">
              <a:buFontTx/>
              <a:buNone/>
              <a:defRPr sz="1600">
                <a:solidFill>
                  <a:schemeClr val="bg1">
                    <a:lumMod val="85000"/>
                  </a:schemeClr>
                </a:solidFill>
              </a:defRPr>
            </a:lvl1pPr>
          </a:lstStyle>
          <a:p>
            <a:r>
              <a:rPr lang="en-IN" dirty="0"/>
              <a:t>Drag your image here/click on picture icon</a:t>
            </a:r>
          </a:p>
        </p:txBody>
      </p:sp>
    </p:spTree>
    <p:extLst>
      <p:ext uri="{BB962C8B-B14F-4D97-AF65-F5344CB8AC3E}">
        <p14:creationId xmlns:p14="http://schemas.microsoft.com/office/powerpoint/2010/main" val="125043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7" grpId="0" build="p">
        <p:tmplLst>
          <p:tmpl lvl="1">
            <p:tnLst>
              <p:par>
                <p:cTn presetID="53" presetClass="entr" presetSubtype="16"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207789"/>
      </p:ext>
    </p:extLst>
  </p:cSld>
  <p:clrMap bg1="lt1" tx1="dk1" bg2="lt2" tx2="dk2" accent1="accent1" accent2="accent2" accent3="accent3" accent4="accent4" accent5="accent5" accent6="accent6" hlink="hlink" folHlink="folHlink"/>
  <p:sldLayoutIdLst>
    <p:sldLayoutId id="2147483665" r:id="rId1"/>
    <p:sldLayoutId id="2147483668" r:id="rId2"/>
    <p:sldLayoutId id="2147483670" r:id="rId3"/>
    <p:sldLayoutId id="2147483671" r:id="rId4"/>
    <p:sldLayoutId id="2147483672" r:id="rId5"/>
    <p:sldLayoutId id="2147483673" r:id="rId6"/>
    <p:sldLayoutId id="2147483711" r:id="rId7"/>
    <p:sldLayoutId id="2147483712"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13" r:id="rId29"/>
    <p:sldLayoutId id="2147483734" r:id="rId30"/>
    <p:sldLayoutId id="2147483735" r:id="rId31"/>
    <p:sldLayoutId id="2147483736" r:id="rId32"/>
    <p:sldLayoutId id="2147483738" r:id="rId33"/>
    <p:sldLayoutId id="2147483742" r:id="rId34"/>
    <p:sldLayoutId id="2147483740" r:id="rId35"/>
    <p:sldLayoutId id="2147483737" r:id="rId36"/>
    <p:sldLayoutId id="2147483739" r:id="rId37"/>
    <p:sldLayoutId id="2147483741" r:id="rId38"/>
    <p:sldLayoutId id="2147483743" r:id="rId39"/>
    <p:sldLayoutId id="2147483744" r:id="rId40"/>
    <p:sldLayoutId id="2147483745" r:id="rId41"/>
    <p:sldLayoutId id="2147483746" r:id="rId42"/>
    <p:sldLayoutId id="2147483749" r:id="rId43"/>
    <p:sldLayoutId id="2147483747" r:id="rId44"/>
    <p:sldLayoutId id="2147483748" r:id="rId45"/>
    <p:sldLayoutId id="2147483752" r:id="rId46"/>
    <p:sldLayoutId id="2147483666" r:id="rId47"/>
    <p:sldLayoutId id="2147483667" r:id="rId48"/>
    <p:sldLayoutId id="2147483664" r:id="rId49"/>
    <p:sldLayoutId id="2147483753" r:id="rId50"/>
  </p:sldLayoutIdLst>
  <p:hf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00" y="409933"/>
            <a:ext cx="117120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400"/>
              <a:buFont typeface="Fira Sans"/>
              <a:buNone/>
              <a:defRPr sz="2400">
                <a:solidFill>
                  <a:schemeClr val="dk1"/>
                </a:solidFill>
                <a:latin typeface="Fira Sans"/>
                <a:ea typeface="Fira Sans"/>
                <a:cs typeface="Fira Sans"/>
                <a:sym typeface="Fira Sans"/>
              </a:defRPr>
            </a:lvl1pPr>
            <a:lvl2pPr lvl="1" algn="ctr">
              <a:spcBef>
                <a:spcPts val="0"/>
              </a:spcBef>
              <a:spcAft>
                <a:spcPts val="0"/>
              </a:spcAft>
              <a:buClr>
                <a:schemeClr val="dk1"/>
              </a:buClr>
              <a:buSzPts val="2800"/>
              <a:buNone/>
              <a:defRPr sz="2800">
                <a:solidFill>
                  <a:schemeClr val="dk1"/>
                </a:solidFill>
              </a:defRPr>
            </a:lvl2pPr>
            <a:lvl3pPr lvl="2" algn="ctr">
              <a:spcBef>
                <a:spcPts val="0"/>
              </a:spcBef>
              <a:spcAft>
                <a:spcPts val="0"/>
              </a:spcAft>
              <a:buClr>
                <a:schemeClr val="dk1"/>
              </a:buClr>
              <a:buSzPts val="2800"/>
              <a:buNone/>
              <a:defRPr sz="2800">
                <a:solidFill>
                  <a:schemeClr val="dk1"/>
                </a:solidFill>
              </a:defRPr>
            </a:lvl3pPr>
            <a:lvl4pPr lvl="3" algn="ctr">
              <a:spcBef>
                <a:spcPts val="0"/>
              </a:spcBef>
              <a:spcAft>
                <a:spcPts val="0"/>
              </a:spcAft>
              <a:buClr>
                <a:schemeClr val="dk1"/>
              </a:buClr>
              <a:buSzPts val="2800"/>
              <a:buNone/>
              <a:defRPr sz="2800">
                <a:solidFill>
                  <a:schemeClr val="dk1"/>
                </a:solidFill>
              </a:defRPr>
            </a:lvl4pPr>
            <a:lvl5pPr lvl="4" algn="ctr">
              <a:spcBef>
                <a:spcPts val="0"/>
              </a:spcBef>
              <a:spcAft>
                <a:spcPts val="0"/>
              </a:spcAft>
              <a:buClr>
                <a:schemeClr val="dk1"/>
              </a:buClr>
              <a:buSzPts val="2800"/>
              <a:buNone/>
              <a:defRPr sz="2800">
                <a:solidFill>
                  <a:schemeClr val="dk1"/>
                </a:solidFill>
              </a:defRPr>
            </a:lvl5pPr>
            <a:lvl6pPr lvl="5" algn="ctr">
              <a:spcBef>
                <a:spcPts val="0"/>
              </a:spcBef>
              <a:spcAft>
                <a:spcPts val="0"/>
              </a:spcAft>
              <a:buClr>
                <a:schemeClr val="dk1"/>
              </a:buClr>
              <a:buSzPts val="2800"/>
              <a:buNone/>
              <a:defRPr sz="2800">
                <a:solidFill>
                  <a:schemeClr val="dk1"/>
                </a:solidFill>
              </a:defRPr>
            </a:lvl6pPr>
            <a:lvl7pPr lvl="6" algn="ctr">
              <a:spcBef>
                <a:spcPts val="0"/>
              </a:spcBef>
              <a:spcAft>
                <a:spcPts val="0"/>
              </a:spcAft>
              <a:buClr>
                <a:schemeClr val="dk1"/>
              </a:buClr>
              <a:buSzPts val="2800"/>
              <a:buNone/>
              <a:defRPr sz="2800">
                <a:solidFill>
                  <a:schemeClr val="dk1"/>
                </a:solidFill>
              </a:defRPr>
            </a:lvl7pPr>
            <a:lvl8pPr lvl="7" algn="ctr">
              <a:spcBef>
                <a:spcPts val="0"/>
              </a:spcBef>
              <a:spcAft>
                <a:spcPts val="0"/>
              </a:spcAft>
              <a:buClr>
                <a:schemeClr val="dk1"/>
              </a:buClr>
              <a:buSzPts val="2800"/>
              <a:buNone/>
              <a:defRPr sz="2800">
                <a:solidFill>
                  <a:schemeClr val="dk1"/>
                </a:solidFill>
              </a:defRPr>
            </a:lvl8pPr>
            <a:lvl9pPr lvl="8" algn="ctr">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1pPr>
            <a:lvl2pPr marL="914400" lvl="1" indent="-3048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2pPr>
            <a:lvl3pPr marL="1371600" lvl="2" indent="-3048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3pPr>
            <a:lvl4pPr marL="1828800" lvl="3" indent="-3048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4pPr>
            <a:lvl5pPr marL="2286000" lvl="4" indent="-3048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5pPr>
            <a:lvl6pPr marL="2743200" lvl="5" indent="-3048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6pPr>
            <a:lvl7pPr marL="3200400" lvl="6" indent="-3048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7pPr>
            <a:lvl8pPr marL="3657600" lvl="7" indent="-3048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8pPr>
            <a:lvl9pPr marL="4114800" lvl="8" indent="-304800">
              <a:lnSpc>
                <a:spcPct val="115000"/>
              </a:lnSpc>
              <a:spcBef>
                <a:spcPts val="1600"/>
              </a:spcBef>
              <a:spcAft>
                <a:spcPts val="1600"/>
              </a:spcAft>
              <a:buClr>
                <a:schemeClr val="dk1"/>
              </a:buClr>
              <a:buSzPts val="1200"/>
              <a:buFont typeface="Fira Sans"/>
              <a:buChar char="■"/>
              <a:defRPr sz="1200">
                <a:solidFill>
                  <a:schemeClr val="dk1"/>
                </a:solidFill>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1300085070"/>
      </p:ext>
    </p:extLst>
  </p:cSld>
  <p:clrMap bg1="lt1" tx1="dk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1620">
          <p15:clr>
            <a:srgbClr val="EA4335"/>
          </p15:clr>
        </p15:guide>
        <p15:guide id="2" pos="2880">
          <p15:clr>
            <a:srgbClr val="EA4335"/>
          </p15:clr>
        </p15:guide>
        <p15:guide id="3" pos="113">
          <p15:clr>
            <a:srgbClr val="EA4335"/>
          </p15:clr>
        </p15:guide>
        <p15:guide id="4" orient="horz" pos="113">
          <p15:clr>
            <a:srgbClr val="EA4335"/>
          </p15:clr>
        </p15:guide>
        <p15:guide id="5" orient="horz" pos="3127">
          <p15:clr>
            <a:srgbClr val="EA4335"/>
          </p15:clr>
        </p15:guide>
        <p15:guide id="6" pos="5647">
          <p15:clr>
            <a:srgbClr val="EA4335"/>
          </p15:clr>
        </p15:guide>
        <p15:guide id="7" pos="1497">
          <p15:clr>
            <a:srgbClr val="EA4335"/>
          </p15:clr>
        </p15:guide>
        <p15:guide id="8" pos="426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0.xml"/><Relationship Id="rId5" Type="http://schemas.openxmlformats.org/officeDocument/2006/relationships/image" Target="../media/image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0.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0.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5.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hyperlink" Target="https://enerji.gov.tr/enerji-verimliligi-eps" TargetMode="External"/><Relationship Id="rId2" Type="http://schemas.openxmlformats.org/officeDocument/2006/relationships/image" Target="../media/image9.png"/><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50.xml"/><Relationship Id="rId4" Type="http://schemas.openxmlformats.org/officeDocument/2006/relationships/hyperlink" Target="mailto:referanstuketim@enerji.gov.t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nerji.gov.tr/enerji-verimliligi-eps" TargetMode="External"/><Relationship Id="rId2" Type="http://schemas.openxmlformats.org/officeDocument/2006/relationships/image" Target="../media/image9.png"/><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0.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0.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0.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0.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0.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0.xml"/><Relationship Id="rId6" Type="http://schemas.openxmlformats.org/officeDocument/2006/relationships/image" Target="../media/image5.png"/><Relationship Id="rId5" Type="http://schemas.openxmlformats.org/officeDocument/2006/relationships/hyperlink" Target="https://enerji.gov.tr/enerji-verimliligi-ve-cevre-dairesi-baskanligi-destekler"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0.xml"/><Relationship Id="rId5" Type="http://schemas.openxmlformats.org/officeDocument/2006/relationships/image" Target="../media/image7.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2B267A-8B44-4596-918F-83F90078A6EC}" type="slidenum">
              <a:rPr lang="tr-TR" smtClean="0"/>
              <a:t>1</a:t>
            </a:fld>
            <a:endParaRPr lang="tr-TR"/>
          </a:p>
        </p:txBody>
      </p:sp>
      <p:grpSp>
        <p:nvGrpSpPr>
          <p:cNvPr id="2" name="Grup 1">
            <a:extLst>
              <a:ext uri="{FF2B5EF4-FFF2-40B4-BE49-F238E27FC236}">
                <a16:creationId xmlns:a16="http://schemas.microsoft.com/office/drawing/2014/main" id="{585E2608-9754-4D87-AB2A-E399F1463C9E}"/>
              </a:ext>
            </a:extLst>
          </p:cNvPr>
          <p:cNvGrpSpPr/>
          <p:nvPr/>
        </p:nvGrpSpPr>
        <p:grpSpPr>
          <a:xfrm>
            <a:off x="196769" y="99292"/>
            <a:ext cx="11796064" cy="6550757"/>
            <a:chOff x="196769" y="99292"/>
            <a:chExt cx="11796064" cy="6550757"/>
          </a:xfrm>
        </p:grpSpPr>
        <p:cxnSp>
          <p:nvCxnSpPr>
            <p:cNvPr id="8" name="Düz Bağlayıcı 7"/>
            <p:cNvCxnSpPr/>
            <p:nvPr/>
          </p:nvCxnSpPr>
          <p:spPr>
            <a:xfrm>
              <a:off x="218209" y="1035627"/>
              <a:ext cx="11741727" cy="2598"/>
            </a:xfrm>
            <a:prstGeom prst="line">
              <a:avLst/>
            </a:prstGeom>
            <a:blipFill>
              <a:blip r:embed="rId3">
                <a:lum bright="3000"/>
              </a:blip>
              <a:stretch>
                <a:fillRect/>
              </a:stretch>
            </a:blipFill>
            <a:ln w="57150">
              <a:solidFill>
                <a:srgbClr val="DE101C"/>
              </a:solidFill>
            </a:ln>
          </p:spPr>
          <p:style>
            <a:lnRef idx="2">
              <a:schemeClr val="accent1">
                <a:shade val="50000"/>
              </a:schemeClr>
            </a:lnRef>
            <a:fillRef idx="1">
              <a:schemeClr val="accent1"/>
            </a:fillRef>
            <a:effectRef idx="0">
              <a:schemeClr val="accent1"/>
            </a:effectRef>
            <a:fontRef idx="minor">
              <a:schemeClr val="lt1"/>
            </a:fontRef>
          </p:style>
        </p:cxnSp>
        <p:sp>
          <p:nvSpPr>
            <p:cNvPr id="10" name="Yuvarlatılmış Çapraz Köşeli Dikdörtgen 9"/>
            <p:cNvSpPr/>
            <p:nvPr/>
          </p:nvSpPr>
          <p:spPr>
            <a:xfrm>
              <a:off x="218206" y="99292"/>
              <a:ext cx="11741727" cy="848734"/>
            </a:xfrm>
            <a:prstGeom prst="round2DiagRect">
              <a:avLst>
                <a:gd name="adj1" fmla="val 45461"/>
                <a:gd name="adj2" fmla="val 0"/>
              </a:avLst>
            </a:prstGeom>
            <a:blipFill>
              <a:blip r:embed="rId3">
                <a:lum bright="3000"/>
              </a:blip>
              <a:stretch>
                <a:fillRect/>
              </a:stretch>
            </a:blipFill>
            <a:ln>
              <a:solidFill>
                <a:srgbClr val="B20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ound Diagonal Corner Rectangle 11"/>
            <p:cNvSpPr/>
            <p:nvPr/>
          </p:nvSpPr>
          <p:spPr>
            <a:xfrm>
              <a:off x="196770" y="5730352"/>
              <a:ext cx="11796063" cy="919697"/>
            </a:xfrm>
            <a:prstGeom prst="round2DiagRect">
              <a:avLst/>
            </a:prstGeom>
            <a:gradFill flip="none" rotWithShape="1">
              <a:gsLst>
                <a:gs pos="45000">
                  <a:srgbClr val="FF7474">
                    <a:lumMod val="73000"/>
                    <a:lumOff val="27000"/>
                    <a:alpha val="83000"/>
                  </a:srgbClr>
                </a:gs>
                <a:gs pos="29000">
                  <a:srgbClr val="C00000">
                    <a:lumMod val="88000"/>
                    <a:lumOff val="12000"/>
                  </a:srgbClr>
                </a:gs>
                <a:gs pos="64000">
                  <a:srgbClr val="FF0000"/>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5411" y="5821203"/>
              <a:ext cx="2527977" cy="737993"/>
            </a:xfrm>
            <a:prstGeom prst="rect">
              <a:avLst/>
            </a:prstGeom>
          </p:spPr>
        </p:pic>
        <p:sp>
          <p:nvSpPr>
            <p:cNvPr id="14" name="Round Same Side Corner Rectangle 12"/>
            <p:cNvSpPr/>
            <p:nvPr/>
          </p:nvSpPr>
          <p:spPr>
            <a:xfrm>
              <a:off x="196769" y="5650191"/>
              <a:ext cx="11796063" cy="60502"/>
            </a:xfrm>
            <a:prstGeom prst="round2Same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Metin kutusu 14"/>
          <p:cNvSpPr txBox="1"/>
          <p:nvPr/>
        </p:nvSpPr>
        <p:spPr>
          <a:xfrm>
            <a:off x="218205" y="1125826"/>
            <a:ext cx="11741727" cy="4031873"/>
          </a:xfrm>
          <a:prstGeom prst="rect">
            <a:avLst/>
          </a:prstGeom>
          <a:solidFill>
            <a:schemeClr val="bg1"/>
          </a:solidFill>
        </p:spPr>
        <p:txBody>
          <a:bodyPr wrap="square" rtlCol="0">
            <a:spAutoFit/>
          </a:bodyPr>
          <a:lstStyle/>
          <a:p>
            <a:pPr algn="ctr"/>
            <a:endParaRPr lang="tr-TR" sz="3000" dirty="0">
              <a:ln w="0"/>
              <a:effectLst>
                <a:outerShdw blurRad="38100" dist="19050" dir="2700000" algn="tl" rotWithShape="0">
                  <a:schemeClr val="dk1">
                    <a:alpha val="40000"/>
                  </a:schemeClr>
                </a:outerShdw>
              </a:effectLst>
            </a:endParaRPr>
          </a:p>
          <a:p>
            <a:pPr algn="ctr"/>
            <a:r>
              <a:rPr lang="tr-TR" sz="3600" dirty="0">
                <a:ln w="0"/>
                <a:effectLst>
                  <a:outerShdw blurRad="38100" dist="19050" dir="2700000" algn="tl" rotWithShape="0">
                    <a:schemeClr val="dk1">
                      <a:alpha val="40000"/>
                    </a:schemeClr>
                  </a:outerShdw>
                </a:effectLst>
              </a:rPr>
              <a:t>ENERJİ VERİMLİLİĞİ DESTEKLERİ</a:t>
            </a:r>
          </a:p>
          <a:p>
            <a:pPr algn="ctr"/>
            <a:r>
              <a:rPr lang="tr-TR" sz="3600" dirty="0">
                <a:ln w="0"/>
                <a:effectLst>
                  <a:outerShdw blurRad="38100" dist="19050" dir="2700000" algn="tl" rotWithShape="0">
                    <a:schemeClr val="dk1">
                      <a:alpha val="40000"/>
                    </a:schemeClr>
                  </a:outerShdw>
                </a:effectLst>
              </a:rPr>
              <a:t> VE KOJENERASYON</a:t>
            </a:r>
            <a:endParaRPr lang="tr-TR" sz="2000" dirty="0">
              <a:ln w="0"/>
              <a:effectLst>
                <a:outerShdw blurRad="38100" dist="19050" dir="2700000" algn="tl" rotWithShape="0">
                  <a:schemeClr val="dk1">
                    <a:alpha val="40000"/>
                  </a:schemeClr>
                </a:outerShdw>
              </a:effectLst>
            </a:endParaRPr>
          </a:p>
          <a:p>
            <a:pPr algn="ctr"/>
            <a:endParaRPr lang="tr-TR" sz="2400" dirty="0">
              <a:ln w="0"/>
              <a:effectLst>
                <a:outerShdw blurRad="38100" dist="19050" dir="2700000" algn="tl" rotWithShape="0">
                  <a:schemeClr val="dk1">
                    <a:alpha val="40000"/>
                  </a:schemeClr>
                </a:outerShdw>
              </a:effectLst>
            </a:endParaRPr>
          </a:p>
          <a:p>
            <a:pPr algn="ctr"/>
            <a:r>
              <a:rPr lang="tr-TR" dirty="0">
                <a:ln w="0"/>
                <a:effectLst>
                  <a:outerShdw blurRad="38100" dist="19050" dir="2700000" algn="tl" rotWithShape="0">
                    <a:schemeClr val="dk1">
                      <a:alpha val="40000"/>
                    </a:schemeClr>
                  </a:outerShdw>
                </a:effectLst>
              </a:rPr>
              <a:t>Burhan GÜLDİBİ</a:t>
            </a:r>
          </a:p>
          <a:p>
            <a:pPr algn="ctr"/>
            <a:r>
              <a:rPr lang="tr-TR" dirty="0">
                <a:ln w="0"/>
                <a:effectLst>
                  <a:outerShdw blurRad="38100" dist="19050" dir="2700000" algn="tl" rotWithShape="0">
                    <a:schemeClr val="dk1">
                      <a:alpha val="40000"/>
                    </a:schemeClr>
                  </a:outerShdw>
                </a:effectLst>
              </a:rPr>
              <a:t>Grup Koordinatörü</a:t>
            </a:r>
          </a:p>
          <a:p>
            <a:pPr algn="ctr"/>
            <a:r>
              <a:rPr lang="tr-TR" dirty="0">
                <a:ln w="0"/>
                <a:effectLst>
                  <a:outerShdw blurRad="38100" dist="19050" dir="2700000" algn="tl" rotWithShape="0">
                    <a:schemeClr val="dk1">
                      <a:alpha val="40000"/>
                    </a:schemeClr>
                  </a:outerShdw>
                </a:effectLst>
              </a:rPr>
              <a:t>bguldibi@enerji.gov.tr</a:t>
            </a:r>
          </a:p>
          <a:p>
            <a:pPr algn="ctr"/>
            <a:endParaRPr lang="tr-TR" sz="2400" dirty="0">
              <a:ln w="0"/>
              <a:effectLst>
                <a:outerShdw blurRad="38100" dist="19050" dir="2700000" algn="tl" rotWithShape="0">
                  <a:schemeClr val="dk1">
                    <a:alpha val="40000"/>
                  </a:schemeClr>
                </a:outerShdw>
              </a:effectLst>
            </a:endParaRPr>
          </a:p>
          <a:p>
            <a:pPr algn="ctr"/>
            <a:endParaRPr lang="tr-TR" sz="2400" dirty="0">
              <a:ln w="0"/>
              <a:effectLst>
                <a:outerShdw blurRad="38100" dist="19050" dir="2700000" algn="tl" rotWithShape="0">
                  <a:schemeClr val="dk1">
                    <a:alpha val="40000"/>
                  </a:schemeClr>
                </a:outerShdw>
              </a:effectLst>
            </a:endParaRPr>
          </a:p>
          <a:p>
            <a:pPr algn="ctr"/>
            <a:r>
              <a:rPr lang="tr-TR" sz="1400" dirty="0">
                <a:ln w="0"/>
                <a:effectLst>
                  <a:outerShdw blurRad="38100" dist="19050" dir="2700000" algn="tl" rotWithShape="0">
                    <a:schemeClr val="dk1">
                      <a:alpha val="40000"/>
                    </a:schemeClr>
                  </a:outerShdw>
                </a:effectLst>
              </a:rPr>
              <a:t>4 Aralık 2021</a:t>
            </a:r>
          </a:p>
          <a:p>
            <a:pPr algn="ctr"/>
            <a:r>
              <a:rPr lang="tr-TR" sz="1400" dirty="0">
                <a:ln w="0"/>
                <a:effectLst>
                  <a:outerShdw blurRad="38100" dist="19050" dir="2700000" algn="tl" rotWithShape="0">
                    <a:schemeClr val="dk1">
                      <a:alpha val="40000"/>
                    </a:schemeClr>
                  </a:outerShdw>
                </a:effectLst>
              </a:rPr>
              <a:t>Gaziantep</a:t>
            </a:r>
          </a:p>
        </p:txBody>
      </p:sp>
    </p:spTree>
    <p:extLst>
      <p:ext uri="{BB962C8B-B14F-4D97-AF65-F5344CB8AC3E}">
        <p14:creationId xmlns:p14="http://schemas.microsoft.com/office/powerpoint/2010/main" val="3047292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id="{585E2608-9754-4D87-AB2A-E399F1463C9E}"/>
              </a:ext>
            </a:extLst>
          </p:cNvPr>
          <p:cNvGrpSpPr/>
          <p:nvPr/>
        </p:nvGrpSpPr>
        <p:grpSpPr>
          <a:xfrm>
            <a:off x="196769" y="99292"/>
            <a:ext cx="11796064" cy="6550757"/>
            <a:chOff x="196769" y="99292"/>
            <a:chExt cx="11796064" cy="6550757"/>
          </a:xfrm>
        </p:grpSpPr>
        <p:cxnSp>
          <p:nvCxnSpPr>
            <p:cNvPr id="8" name="Düz Bağlayıcı 7"/>
            <p:cNvCxnSpPr/>
            <p:nvPr/>
          </p:nvCxnSpPr>
          <p:spPr>
            <a:xfrm>
              <a:off x="218209" y="1035627"/>
              <a:ext cx="11741727" cy="2598"/>
            </a:xfrm>
            <a:prstGeom prst="line">
              <a:avLst/>
            </a:prstGeom>
            <a:blipFill>
              <a:blip r:embed="rId3">
                <a:lum bright="3000"/>
              </a:blip>
              <a:stretch>
                <a:fillRect/>
              </a:stretch>
            </a:blipFill>
            <a:ln w="57150">
              <a:solidFill>
                <a:srgbClr val="DE101C"/>
              </a:solidFill>
            </a:ln>
          </p:spPr>
          <p:style>
            <a:lnRef idx="2">
              <a:schemeClr val="accent1">
                <a:shade val="50000"/>
              </a:schemeClr>
            </a:lnRef>
            <a:fillRef idx="1">
              <a:schemeClr val="accent1"/>
            </a:fillRef>
            <a:effectRef idx="0">
              <a:schemeClr val="accent1"/>
            </a:effectRef>
            <a:fontRef idx="minor">
              <a:schemeClr val="lt1"/>
            </a:fontRef>
          </p:style>
        </p:cxnSp>
        <p:sp>
          <p:nvSpPr>
            <p:cNvPr id="10" name="Yuvarlatılmış Çapraz Köşeli Dikdörtgen 9"/>
            <p:cNvSpPr/>
            <p:nvPr/>
          </p:nvSpPr>
          <p:spPr>
            <a:xfrm>
              <a:off x="218206" y="99292"/>
              <a:ext cx="11741727" cy="848734"/>
            </a:xfrm>
            <a:prstGeom prst="round2DiagRect">
              <a:avLst>
                <a:gd name="adj1" fmla="val 45461"/>
                <a:gd name="adj2" fmla="val 0"/>
              </a:avLst>
            </a:prstGeom>
            <a:blipFill>
              <a:blip r:embed="rId3">
                <a:lum bright="3000"/>
              </a:blip>
              <a:stretch>
                <a:fillRect/>
              </a:stretch>
            </a:blipFill>
            <a:ln>
              <a:solidFill>
                <a:srgbClr val="B20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ound Diagonal Corner Rectangle 11"/>
            <p:cNvSpPr/>
            <p:nvPr/>
          </p:nvSpPr>
          <p:spPr>
            <a:xfrm>
              <a:off x="196770" y="5730352"/>
              <a:ext cx="11796063" cy="919697"/>
            </a:xfrm>
            <a:prstGeom prst="round2DiagRect">
              <a:avLst/>
            </a:prstGeom>
            <a:gradFill flip="none" rotWithShape="1">
              <a:gsLst>
                <a:gs pos="45000">
                  <a:srgbClr val="FF7474">
                    <a:lumMod val="73000"/>
                    <a:lumOff val="27000"/>
                    <a:alpha val="83000"/>
                  </a:srgbClr>
                </a:gs>
                <a:gs pos="29000">
                  <a:srgbClr val="C00000">
                    <a:lumMod val="88000"/>
                    <a:lumOff val="12000"/>
                  </a:srgbClr>
                </a:gs>
                <a:gs pos="64000">
                  <a:srgbClr val="FF0000"/>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5411" y="5821203"/>
              <a:ext cx="2527977" cy="737993"/>
            </a:xfrm>
            <a:prstGeom prst="rect">
              <a:avLst/>
            </a:prstGeom>
          </p:spPr>
        </p:pic>
        <p:sp>
          <p:nvSpPr>
            <p:cNvPr id="14" name="Round Same Side Corner Rectangle 12"/>
            <p:cNvSpPr/>
            <p:nvPr/>
          </p:nvSpPr>
          <p:spPr>
            <a:xfrm>
              <a:off x="196769" y="5650191"/>
              <a:ext cx="11796063" cy="60502"/>
            </a:xfrm>
            <a:prstGeom prst="round2Same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a:xfrm>
            <a:off x="8723998" y="6284922"/>
            <a:ext cx="2743200" cy="365125"/>
          </a:xfrm>
        </p:spPr>
        <p:txBody>
          <a:bodyPr/>
          <a:lstStyle/>
          <a:p>
            <a:fld id="{262B267A-8B44-4596-918F-83F90078A6EC}" type="slidenum">
              <a:rPr lang="tr-TR" smtClean="0"/>
              <a:t>10</a:t>
            </a:fld>
            <a:endParaRPr lang="tr-TR" dirty="0"/>
          </a:p>
        </p:txBody>
      </p:sp>
      <p:pic>
        <p:nvPicPr>
          <p:cNvPr id="3" name="Resim 2">
            <a:extLst>
              <a:ext uri="{FF2B5EF4-FFF2-40B4-BE49-F238E27FC236}">
                <a16:creationId xmlns:a16="http://schemas.microsoft.com/office/drawing/2014/main" id="{2EFC696A-0C98-4169-BD1C-86B90FE6BB94}"/>
              </a:ext>
            </a:extLst>
          </p:cNvPr>
          <p:cNvPicPr>
            <a:picLocks noChangeAspect="1"/>
          </p:cNvPicPr>
          <p:nvPr/>
        </p:nvPicPr>
        <p:blipFill>
          <a:blip r:embed="rId5"/>
          <a:stretch>
            <a:fillRect/>
          </a:stretch>
        </p:blipFill>
        <p:spPr>
          <a:xfrm>
            <a:off x="1" y="1057885"/>
            <a:ext cx="11959932" cy="4567450"/>
          </a:xfrm>
          <a:prstGeom prst="rect">
            <a:avLst/>
          </a:prstGeom>
        </p:spPr>
      </p:pic>
      <p:sp>
        <p:nvSpPr>
          <p:cNvPr id="11" name="Başlık 1">
            <a:extLst>
              <a:ext uri="{FF2B5EF4-FFF2-40B4-BE49-F238E27FC236}">
                <a16:creationId xmlns:a16="http://schemas.microsoft.com/office/drawing/2014/main" id="{2F2EE916-37AB-4BA8-A20C-EFBB993D2C3F}"/>
              </a:ext>
            </a:extLst>
          </p:cNvPr>
          <p:cNvSpPr txBox="1">
            <a:spLocks/>
          </p:cNvSpPr>
          <p:nvPr/>
        </p:nvSpPr>
        <p:spPr>
          <a:xfrm>
            <a:off x="601258" y="291701"/>
            <a:ext cx="6101099" cy="424732"/>
          </a:xfrm>
          <a:prstGeom prst="rect">
            <a:avLst/>
          </a:prstGeom>
        </p:spPr>
        <p:txBody>
          <a:bodyPr wrap="square" rtlCol="0">
            <a:sp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sz="2400" b="1" i="1" dirty="0">
                <a:solidFill>
                  <a:schemeClr val="bg1"/>
                </a:solidFill>
                <a:effectLst>
                  <a:outerShdw blurRad="38100" dist="38100" dir="2700000" algn="tl">
                    <a:srgbClr val="C0C0C0"/>
                  </a:outerShdw>
                </a:effectLst>
                <a:cs typeface="Arial" charset="0"/>
              </a:rPr>
              <a:t>UEVEP</a:t>
            </a:r>
          </a:p>
        </p:txBody>
      </p:sp>
    </p:spTree>
    <p:extLst>
      <p:ext uri="{BB962C8B-B14F-4D97-AF65-F5344CB8AC3E}">
        <p14:creationId xmlns:p14="http://schemas.microsoft.com/office/powerpoint/2010/main" val="953733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id="{585E2608-9754-4D87-AB2A-E399F1463C9E}"/>
              </a:ext>
            </a:extLst>
          </p:cNvPr>
          <p:cNvGrpSpPr/>
          <p:nvPr/>
        </p:nvGrpSpPr>
        <p:grpSpPr>
          <a:xfrm>
            <a:off x="196769" y="99292"/>
            <a:ext cx="11796064" cy="6550757"/>
            <a:chOff x="196769" y="99292"/>
            <a:chExt cx="11796064" cy="6550757"/>
          </a:xfrm>
        </p:grpSpPr>
        <p:cxnSp>
          <p:nvCxnSpPr>
            <p:cNvPr id="8" name="Düz Bağlayıcı 7"/>
            <p:cNvCxnSpPr/>
            <p:nvPr/>
          </p:nvCxnSpPr>
          <p:spPr>
            <a:xfrm>
              <a:off x="218209" y="1035627"/>
              <a:ext cx="11741727" cy="2598"/>
            </a:xfrm>
            <a:prstGeom prst="line">
              <a:avLst/>
            </a:prstGeom>
            <a:blipFill>
              <a:blip r:embed="rId3">
                <a:lum bright="3000"/>
              </a:blip>
              <a:stretch>
                <a:fillRect/>
              </a:stretch>
            </a:blipFill>
            <a:ln w="57150">
              <a:solidFill>
                <a:srgbClr val="DE101C"/>
              </a:solidFill>
            </a:ln>
          </p:spPr>
          <p:style>
            <a:lnRef idx="2">
              <a:schemeClr val="accent1">
                <a:shade val="50000"/>
              </a:schemeClr>
            </a:lnRef>
            <a:fillRef idx="1">
              <a:schemeClr val="accent1"/>
            </a:fillRef>
            <a:effectRef idx="0">
              <a:schemeClr val="accent1"/>
            </a:effectRef>
            <a:fontRef idx="minor">
              <a:schemeClr val="lt1"/>
            </a:fontRef>
          </p:style>
        </p:cxnSp>
        <p:sp>
          <p:nvSpPr>
            <p:cNvPr id="10" name="Yuvarlatılmış Çapraz Köşeli Dikdörtgen 9"/>
            <p:cNvSpPr/>
            <p:nvPr/>
          </p:nvSpPr>
          <p:spPr>
            <a:xfrm>
              <a:off x="218206" y="99292"/>
              <a:ext cx="11741727" cy="848734"/>
            </a:xfrm>
            <a:prstGeom prst="round2DiagRect">
              <a:avLst>
                <a:gd name="adj1" fmla="val 45461"/>
                <a:gd name="adj2" fmla="val 0"/>
              </a:avLst>
            </a:prstGeom>
            <a:blipFill>
              <a:blip r:embed="rId3">
                <a:lum bright="3000"/>
              </a:blip>
              <a:stretch>
                <a:fillRect/>
              </a:stretch>
            </a:blipFill>
            <a:ln>
              <a:solidFill>
                <a:srgbClr val="B20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ound Diagonal Corner Rectangle 11"/>
            <p:cNvSpPr/>
            <p:nvPr/>
          </p:nvSpPr>
          <p:spPr>
            <a:xfrm>
              <a:off x="196770" y="5730352"/>
              <a:ext cx="11796063" cy="919697"/>
            </a:xfrm>
            <a:prstGeom prst="round2DiagRect">
              <a:avLst/>
            </a:prstGeom>
            <a:gradFill flip="none" rotWithShape="1">
              <a:gsLst>
                <a:gs pos="45000">
                  <a:srgbClr val="FF7474">
                    <a:lumMod val="73000"/>
                    <a:lumOff val="27000"/>
                    <a:alpha val="83000"/>
                  </a:srgbClr>
                </a:gs>
                <a:gs pos="29000">
                  <a:srgbClr val="C00000">
                    <a:lumMod val="88000"/>
                    <a:lumOff val="12000"/>
                  </a:srgbClr>
                </a:gs>
                <a:gs pos="64000">
                  <a:srgbClr val="FF0000"/>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5411" y="5821203"/>
              <a:ext cx="2527977" cy="737993"/>
            </a:xfrm>
            <a:prstGeom prst="rect">
              <a:avLst/>
            </a:prstGeom>
          </p:spPr>
        </p:pic>
        <p:sp>
          <p:nvSpPr>
            <p:cNvPr id="14" name="Round Same Side Corner Rectangle 12"/>
            <p:cNvSpPr/>
            <p:nvPr/>
          </p:nvSpPr>
          <p:spPr>
            <a:xfrm>
              <a:off x="196769" y="5650191"/>
              <a:ext cx="11796063" cy="60502"/>
            </a:xfrm>
            <a:prstGeom prst="round2Same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a:xfrm>
            <a:off x="8723998" y="6284922"/>
            <a:ext cx="2743200" cy="365125"/>
          </a:xfrm>
        </p:spPr>
        <p:txBody>
          <a:bodyPr/>
          <a:lstStyle/>
          <a:p>
            <a:fld id="{262B267A-8B44-4596-918F-83F90078A6EC}" type="slidenum">
              <a:rPr lang="tr-TR" smtClean="0"/>
              <a:t>11</a:t>
            </a:fld>
            <a:endParaRPr lang="tr-TR" dirty="0"/>
          </a:p>
        </p:txBody>
      </p:sp>
      <p:sp>
        <p:nvSpPr>
          <p:cNvPr id="11" name="Başlık 1">
            <a:extLst>
              <a:ext uri="{FF2B5EF4-FFF2-40B4-BE49-F238E27FC236}">
                <a16:creationId xmlns:a16="http://schemas.microsoft.com/office/drawing/2014/main" id="{2F2EE916-37AB-4BA8-A20C-EFBB993D2C3F}"/>
              </a:ext>
            </a:extLst>
          </p:cNvPr>
          <p:cNvSpPr txBox="1">
            <a:spLocks/>
          </p:cNvSpPr>
          <p:nvPr/>
        </p:nvSpPr>
        <p:spPr>
          <a:xfrm>
            <a:off x="601258" y="291701"/>
            <a:ext cx="6101099" cy="424732"/>
          </a:xfrm>
          <a:prstGeom prst="rect">
            <a:avLst/>
          </a:prstGeom>
        </p:spPr>
        <p:txBody>
          <a:bodyPr wrap="square" rtlCol="0">
            <a:sp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sz="2400" b="1" i="1" dirty="0">
                <a:solidFill>
                  <a:schemeClr val="bg1"/>
                </a:solidFill>
                <a:effectLst>
                  <a:outerShdw blurRad="38100" dist="38100" dir="2700000" algn="tl">
                    <a:srgbClr val="C0C0C0"/>
                  </a:outerShdw>
                </a:effectLst>
                <a:cs typeface="Arial" charset="0"/>
              </a:rPr>
              <a:t>KOJENERASYON KURULU GÜCÜ</a:t>
            </a:r>
          </a:p>
        </p:txBody>
      </p:sp>
      <p:graphicFrame>
        <p:nvGraphicFramePr>
          <p:cNvPr id="5" name="Tablo 4">
            <a:extLst>
              <a:ext uri="{FF2B5EF4-FFF2-40B4-BE49-F238E27FC236}">
                <a16:creationId xmlns:a16="http://schemas.microsoft.com/office/drawing/2014/main" id="{D54E76CA-58E3-45A3-ADA1-FCEEB9721E55}"/>
              </a:ext>
            </a:extLst>
          </p:cNvPr>
          <p:cNvGraphicFramePr>
            <a:graphicFrameLocks noGrp="1"/>
          </p:cNvGraphicFramePr>
          <p:nvPr>
            <p:extLst>
              <p:ext uri="{D42A27DB-BD31-4B8C-83A1-F6EECF244321}">
                <p14:modId xmlns:p14="http://schemas.microsoft.com/office/powerpoint/2010/main" val="3978969399"/>
              </p:ext>
            </p:extLst>
          </p:nvPr>
        </p:nvGraphicFramePr>
        <p:xfrm>
          <a:off x="1097280" y="2045220"/>
          <a:ext cx="9109165" cy="1189593"/>
        </p:xfrm>
        <a:graphic>
          <a:graphicData uri="http://schemas.openxmlformats.org/drawingml/2006/table">
            <a:tbl>
              <a:tblPr>
                <a:tableStyleId>{16D9F66E-5EB9-4882-86FB-DCBF35E3C3E4}</a:tableStyleId>
              </a:tblPr>
              <a:tblGrid>
                <a:gridCol w="2974422">
                  <a:extLst>
                    <a:ext uri="{9D8B030D-6E8A-4147-A177-3AD203B41FA5}">
                      <a16:colId xmlns:a16="http://schemas.microsoft.com/office/drawing/2014/main" val="3586224029"/>
                    </a:ext>
                  </a:extLst>
                </a:gridCol>
                <a:gridCol w="2974422">
                  <a:extLst>
                    <a:ext uri="{9D8B030D-6E8A-4147-A177-3AD203B41FA5}">
                      <a16:colId xmlns:a16="http://schemas.microsoft.com/office/drawing/2014/main" val="814546760"/>
                    </a:ext>
                  </a:extLst>
                </a:gridCol>
                <a:gridCol w="3160321">
                  <a:extLst>
                    <a:ext uri="{9D8B030D-6E8A-4147-A177-3AD203B41FA5}">
                      <a16:colId xmlns:a16="http://schemas.microsoft.com/office/drawing/2014/main" val="1358432421"/>
                    </a:ext>
                  </a:extLst>
                </a:gridCol>
              </a:tblGrid>
              <a:tr h="317800">
                <a:tc>
                  <a:txBody>
                    <a:bodyPr/>
                    <a:lstStyle/>
                    <a:p>
                      <a:pPr algn="ctr" fontAlgn="b"/>
                      <a:r>
                        <a:rPr lang="tr-TR" sz="2400" u="none" strike="noStrike" dirty="0">
                          <a:ln>
                            <a:solidFill>
                              <a:srgbClr val="FF0000"/>
                            </a:solidFill>
                          </a:ln>
                          <a:effectLst/>
                        </a:rPr>
                        <a:t>TOPLAM(</a:t>
                      </a:r>
                      <a:r>
                        <a:rPr lang="tr-TR" sz="2400" u="none" strike="noStrike" dirty="0" err="1">
                          <a:ln>
                            <a:solidFill>
                              <a:srgbClr val="FF0000"/>
                            </a:solidFill>
                          </a:ln>
                          <a:effectLst/>
                        </a:rPr>
                        <a:t>MWe</a:t>
                      </a:r>
                      <a:r>
                        <a:rPr lang="tr-TR" sz="2400" u="none" strike="noStrike" dirty="0">
                          <a:ln>
                            <a:solidFill>
                              <a:srgbClr val="FF0000"/>
                            </a:solidFill>
                          </a:ln>
                          <a:effectLst/>
                        </a:rPr>
                        <a:t>)</a:t>
                      </a:r>
                      <a:endParaRPr lang="tr-TR" sz="2400" b="0" i="0" u="none" strike="noStrike" dirty="0">
                        <a:ln>
                          <a:solidFill>
                            <a:srgbClr val="FF0000"/>
                          </a:solidFill>
                        </a:ln>
                        <a:solidFill>
                          <a:srgbClr val="000000"/>
                        </a:solidFill>
                        <a:effectLst/>
                        <a:latin typeface="Calibri" panose="020F0502020204030204" pitchFamily="34" charset="0"/>
                      </a:endParaRPr>
                    </a:p>
                  </a:txBody>
                  <a:tcPr marL="9525" marR="9525" marT="9525" marB="0" anchor="b"/>
                </a:tc>
                <a:tc>
                  <a:txBody>
                    <a:bodyPr/>
                    <a:lstStyle/>
                    <a:p>
                      <a:pPr algn="ctr" fontAlgn="b"/>
                      <a:r>
                        <a:rPr lang="tr-TR" sz="2400" u="none" strike="noStrike" dirty="0">
                          <a:ln>
                            <a:solidFill>
                              <a:srgbClr val="FF0000"/>
                            </a:solidFill>
                          </a:ln>
                          <a:effectLst/>
                        </a:rPr>
                        <a:t>LİSANSLI(</a:t>
                      </a:r>
                      <a:r>
                        <a:rPr lang="tr-TR" sz="2400" u="none" strike="noStrike" dirty="0" err="1">
                          <a:ln>
                            <a:solidFill>
                              <a:srgbClr val="FF0000"/>
                            </a:solidFill>
                          </a:ln>
                          <a:effectLst/>
                        </a:rPr>
                        <a:t>MWe</a:t>
                      </a:r>
                      <a:r>
                        <a:rPr lang="tr-TR" sz="2400" u="none" strike="noStrike" dirty="0">
                          <a:ln>
                            <a:solidFill>
                              <a:srgbClr val="FF0000"/>
                            </a:solidFill>
                          </a:ln>
                          <a:effectLst/>
                        </a:rPr>
                        <a:t>)</a:t>
                      </a:r>
                      <a:endParaRPr lang="tr-TR" sz="2400" b="0" i="0" u="none" strike="noStrike" dirty="0">
                        <a:ln>
                          <a:solidFill>
                            <a:srgbClr val="FF0000"/>
                          </a:solidFill>
                        </a:ln>
                        <a:solidFill>
                          <a:srgbClr val="000000"/>
                        </a:solidFill>
                        <a:effectLst/>
                        <a:latin typeface="Calibri" panose="020F0502020204030204" pitchFamily="34" charset="0"/>
                      </a:endParaRPr>
                    </a:p>
                  </a:txBody>
                  <a:tcPr marL="9525" marR="9525" marT="9525" marB="0" anchor="b"/>
                </a:tc>
                <a:tc>
                  <a:txBody>
                    <a:bodyPr/>
                    <a:lstStyle/>
                    <a:p>
                      <a:pPr algn="ctr" fontAlgn="b"/>
                      <a:r>
                        <a:rPr lang="tr-TR" sz="2400" u="none" strike="noStrike" dirty="0">
                          <a:ln>
                            <a:solidFill>
                              <a:srgbClr val="FF0000"/>
                            </a:solidFill>
                          </a:ln>
                          <a:effectLst/>
                        </a:rPr>
                        <a:t>LİSANSSIZ(</a:t>
                      </a:r>
                      <a:r>
                        <a:rPr lang="tr-TR" sz="2400" u="none" strike="noStrike" dirty="0" err="1">
                          <a:ln>
                            <a:solidFill>
                              <a:srgbClr val="FF0000"/>
                            </a:solidFill>
                          </a:ln>
                          <a:effectLst/>
                        </a:rPr>
                        <a:t>MWe</a:t>
                      </a:r>
                      <a:r>
                        <a:rPr lang="tr-TR" sz="2400" u="none" strike="noStrike" dirty="0">
                          <a:ln>
                            <a:solidFill>
                              <a:srgbClr val="FF0000"/>
                            </a:solidFill>
                          </a:ln>
                          <a:effectLst/>
                        </a:rPr>
                        <a:t>)</a:t>
                      </a:r>
                      <a:endParaRPr lang="tr-TR" sz="2400" b="0" i="0" u="none" strike="noStrike" dirty="0">
                        <a:ln>
                          <a:solidFill>
                            <a:srgbClr val="FF0000"/>
                          </a:solidFill>
                        </a:ln>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8878614"/>
                  </a:ext>
                </a:extLst>
              </a:tr>
              <a:tr h="814308">
                <a:tc>
                  <a:txBody>
                    <a:bodyPr/>
                    <a:lstStyle/>
                    <a:p>
                      <a:pPr algn="ctr" fontAlgn="b"/>
                      <a:r>
                        <a:rPr lang="tr-TR" sz="2400" u="none" strike="noStrike" dirty="0">
                          <a:ln>
                            <a:solidFill>
                              <a:srgbClr val="FF0000"/>
                            </a:solidFill>
                          </a:ln>
                          <a:effectLst/>
                        </a:rPr>
                        <a:t>4705</a:t>
                      </a:r>
                      <a:endParaRPr lang="tr-TR" sz="2400" b="0" i="0" u="none" strike="noStrike" dirty="0">
                        <a:ln>
                          <a:solidFill>
                            <a:srgbClr val="FF0000"/>
                          </a:solidFill>
                        </a:ln>
                        <a:solidFill>
                          <a:srgbClr val="000000"/>
                        </a:solidFill>
                        <a:effectLst/>
                        <a:latin typeface="Calibri" panose="020F0502020204030204" pitchFamily="34" charset="0"/>
                      </a:endParaRPr>
                    </a:p>
                  </a:txBody>
                  <a:tcPr marL="9525" marR="9525" marT="9525" marB="0" anchor="b"/>
                </a:tc>
                <a:tc>
                  <a:txBody>
                    <a:bodyPr/>
                    <a:lstStyle/>
                    <a:p>
                      <a:pPr algn="ctr" fontAlgn="b"/>
                      <a:r>
                        <a:rPr lang="tr-TR" sz="2400" u="none" strike="noStrike" dirty="0">
                          <a:ln>
                            <a:solidFill>
                              <a:srgbClr val="FF0000"/>
                            </a:solidFill>
                          </a:ln>
                          <a:effectLst/>
                        </a:rPr>
                        <a:t>4109,31</a:t>
                      </a:r>
                      <a:endParaRPr lang="tr-TR" sz="2400" b="0" i="0" u="none" strike="noStrike" dirty="0">
                        <a:ln>
                          <a:solidFill>
                            <a:srgbClr val="FF0000"/>
                          </a:solidFill>
                        </a:ln>
                        <a:solidFill>
                          <a:srgbClr val="000000"/>
                        </a:solidFill>
                        <a:effectLst/>
                        <a:latin typeface="Calibri" panose="020F0502020204030204" pitchFamily="34" charset="0"/>
                      </a:endParaRPr>
                    </a:p>
                  </a:txBody>
                  <a:tcPr marL="9525" marR="9525" marT="9525" marB="0" anchor="b"/>
                </a:tc>
                <a:tc>
                  <a:txBody>
                    <a:bodyPr/>
                    <a:lstStyle/>
                    <a:p>
                      <a:pPr algn="ctr" fontAlgn="b"/>
                      <a:r>
                        <a:rPr lang="tr-TR" sz="2400" u="none" strike="noStrike" dirty="0">
                          <a:ln>
                            <a:solidFill>
                              <a:srgbClr val="FF0000"/>
                            </a:solidFill>
                          </a:ln>
                          <a:effectLst/>
                        </a:rPr>
                        <a:t>596,14</a:t>
                      </a:r>
                      <a:endParaRPr lang="tr-TR" sz="2400" b="0" i="0" u="none" strike="noStrike" dirty="0">
                        <a:ln>
                          <a:solidFill>
                            <a:srgbClr val="FF0000"/>
                          </a:solidFill>
                        </a:ln>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43856659"/>
                  </a:ext>
                </a:extLst>
              </a:tr>
            </a:tbl>
          </a:graphicData>
        </a:graphic>
      </p:graphicFrame>
    </p:spTree>
    <p:extLst>
      <p:ext uri="{BB962C8B-B14F-4D97-AF65-F5344CB8AC3E}">
        <p14:creationId xmlns:p14="http://schemas.microsoft.com/office/powerpoint/2010/main" val="3319670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id="{585E2608-9754-4D87-AB2A-E399F1463C9E}"/>
              </a:ext>
            </a:extLst>
          </p:cNvPr>
          <p:cNvGrpSpPr/>
          <p:nvPr/>
        </p:nvGrpSpPr>
        <p:grpSpPr>
          <a:xfrm>
            <a:off x="142433" y="9904"/>
            <a:ext cx="11850399" cy="6835765"/>
            <a:chOff x="142433" y="9904"/>
            <a:chExt cx="11850399" cy="6835765"/>
          </a:xfrm>
        </p:grpSpPr>
        <p:cxnSp>
          <p:nvCxnSpPr>
            <p:cNvPr id="8" name="Düz Bağlayıcı 7"/>
            <p:cNvCxnSpPr/>
            <p:nvPr/>
          </p:nvCxnSpPr>
          <p:spPr>
            <a:xfrm>
              <a:off x="196769" y="930407"/>
              <a:ext cx="11741727" cy="2598"/>
            </a:xfrm>
            <a:prstGeom prst="line">
              <a:avLst/>
            </a:prstGeom>
            <a:blipFill>
              <a:blip r:embed="rId3">
                <a:lum bright="3000"/>
              </a:blip>
              <a:stretch>
                <a:fillRect/>
              </a:stretch>
            </a:blipFill>
            <a:ln w="57150">
              <a:solidFill>
                <a:srgbClr val="DE101C"/>
              </a:solidFill>
            </a:ln>
          </p:spPr>
          <p:style>
            <a:lnRef idx="2">
              <a:schemeClr val="accent1">
                <a:shade val="50000"/>
              </a:schemeClr>
            </a:lnRef>
            <a:fillRef idx="1">
              <a:schemeClr val="accent1"/>
            </a:fillRef>
            <a:effectRef idx="0">
              <a:schemeClr val="accent1"/>
            </a:effectRef>
            <a:fontRef idx="minor">
              <a:schemeClr val="lt1"/>
            </a:fontRef>
          </p:style>
        </p:cxnSp>
        <p:sp>
          <p:nvSpPr>
            <p:cNvPr id="10" name="Yuvarlatılmış Çapraz Köşeli Dikdörtgen 9"/>
            <p:cNvSpPr/>
            <p:nvPr/>
          </p:nvSpPr>
          <p:spPr>
            <a:xfrm>
              <a:off x="251105" y="9904"/>
              <a:ext cx="11741727" cy="848734"/>
            </a:xfrm>
            <a:prstGeom prst="round2DiagRect">
              <a:avLst>
                <a:gd name="adj1" fmla="val 45461"/>
                <a:gd name="adj2" fmla="val 0"/>
              </a:avLst>
            </a:prstGeom>
            <a:blipFill>
              <a:blip r:embed="rId3">
                <a:lum bright="3000"/>
              </a:blip>
              <a:stretch>
                <a:fillRect/>
              </a:stretch>
            </a:blipFill>
            <a:ln>
              <a:solidFill>
                <a:srgbClr val="B20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ound Diagonal Corner Rectangle 11"/>
            <p:cNvSpPr/>
            <p:nvPr/>
          </p:nvSpPr>
          <p:spPr>
            <a:xfrm>
              <a:off x="142433" y="5925972"/>
              <a:ext cx="11796063" cy="919697"/>
            </a:xfrm>
            <a:prstGeom prst="round2DiagRect">
              <a:avLst/>
            </a:prstGeom>
            <a:gradFill flip="none" rotWithShape="1">
              <a:gsLst>
                <a:gs pos="45000">
                  <a:srgbClr val="FF7474">
                    <a:lumMod val="73000"/>
                    <a:lumOff val="27000"/>
                    <a:alpha val="83000"/>
                  </a:srgbClr>
                </a:gs>
                <a:gs pos="29000">
                  <a:srgbClr val="C00000">
                    <a:lumMod val="88000"/>
                    <a:lumOff val="12000"/>
                  </a:srgbClr>
                </a:gs>
                <a:gs pos="64000">
                  <a:srgbClr val="FF0000"/>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7270" y="5998436"/>
              <a:ext cx="2527977" cy="737993"/>
            </a:xfrm>
            <a:prstGeom prst="rect">
              <a:avLst/>
            </a:prstGeom>
          </p:spPr>
        </p:pic>
      </p:grpSp>
      <p:sp>
        <p:nvSpPr>
          <p:cNvPr id="4" name="Slide Number Placeholder 3"/>
          <p:cNvSpPr>
            <a:spLocks noGrp="1"/>
          </p:cNvSpPr>
          <p:nvPr>
            <p:ph type="sldNum" sz="quarter" idx="12"/>
          </p:nvPr>
        </p:nvSpPr>
        <p:spPr>
          <a:xfrm>
            <a:off x="8813576" y="6367432"/>
            <a:ext cx="2743200" cy="365125"/>
          </a:xfrm>
        </p:spPr>
        <p:txBody>
          <a:bodyPr/>
          <a:lstStyle/>
          <a:p>
            <a:fld id="{262B267A-8B44-4596-918F-83F90078A6EC}" type="slidenum">
              <a:rPr lang="tr-TR" smtClean="0"/>
              <a:t>12</a:t>
            </a:fld>
            <a:endParaRPr lang="tr-TR" dirty="0"/>
          </a:p>
        </p:txBody>
      </p:sp>
      <p:sp>
        <p:nvSpPr>
          <p:cNvPr id="16" name="Google Shape;170;p17">
            <a:extLst>
              <a:ext uri="{FF2B5EF4-FFF2-40B4-BE49-F238E27FC236}">
                <a16:creationId xmlns:a16="http://schemas.microsoft.com/office/drawing/2014/main" id="{411F4C93-94A1-4E1D-B4B2-BA8075C889C9}"/>
              </a:ext>
            </a:extLst>
          </p:cNvPr>
          <p:cNvSpPr/>
          <p:nvPr/>
        </p:nvSpPr>
        <p:spPr>
          <a:xfrm>
            <a:off x="7158997" y="2023770"/>
            <a:ext cx="780468" cy="461780"/>
          </a:xfrm>
          <a:custGeom>
            <a:avLst/>
            <a:gdLst/>
            <a:ahLst/>
            <a:cxnLst/>
            <a:rect l="l" t="t" r="r" b="b"/>
            <a:pathLst>
              <a:path w="2018" h="1194" extrusionOk="0">
                <a:moveTo>
                  <a:pt x="0" y="1193"/>
                </a:moveTo>
                <a:lnTo>
                  <a:pt x="2018" y="0"/>
                </a:lnTo>
              </a:path>
            </a:pathLst>
          </a:custGeom>
          <a:solidFill>
            <a:srgbClr val="485C62"/>
          </a:solidFill>
          <a:ln>
            <a:noFill/>
          </a:ln>
        </p:spPr>
        <p:txBody>
          <a:bodyPr spcFirstLastPara="1" wrap="square" lIns="121900" tIns="121900" rIns="121900" bIns="121900" anchor="ctr" anchorCtr="0">
            <a:noAutofit/>
          </a:bodyPr>
          <a:lstStyle/>
          <a:p>
            <a:endParaRPr sz="2400"/>
          </a:p>
        </p:txBody>
      </p:sp>
      <p:sp>
        <p:nvSpPr>
          <p:cNvPr id="17" name="Google Shape;171;p17">
            <a:extLst>
              <a:ext uri="{FF2B5EF4-FFF2-40B4-BE49-F238E27FC236}">
                <a16:creationId xmlns:a16="http://schemas.microsoft.com/office/drawing/2014/main" id="{98207855-C633-4C4E-A0A9-DC8235E68C4B}"/>
              </a:ext>
            </a:extLst>
          </p:cNvPr>
          <p:cNvSpPr/>
          <p:nvPr/>
        </p:nvSpPr>
        <p:spPr>
          <a:xfrm>
            <a:off x="7138112" y="1989349"/>
            <a:ext cx="821851" cy="531008"/>
          </a:xfrm>
          <a:custGeom>
            <a:avLst/>
            <a:gdLst/>
            <a:ahLst/>
            <a:cxnLst/>
            <a:rect l="l" t="t" r="r" b="b"/>
            <a:pathLst>
              <a:path w="2125" h="1373" extrusionOk="0">
                <a:moveTo>
                  <a:pt x="2020" y="0"/>
                </a:moveTo>
                <a:lnTo>
                  <a:pt x="1" y="1193"/>
                </a:lnTo>
                <a:lnTo>
                  <a:pt x="107" y="1372"/>
                </a:lnTo>
                <a:lnTo>
                  <a:pt x="2124" y="179"/>
                </a:lnTo>
                <a:lnTo>
                  <a:pt x="2020" y="0"/>
                </a:lnTo>
                <a:close/>
              </a:path>
            </a:pathLst>
          </a:custGeom>
          <a:solidFill>
            <a:srgbClr val="485C62"/>
          </a:solidFill>
          <a:ln>
            <a:noFill/>
          </a:ln>
        </p:spPr>
        <p:txBody>
          <a:bodyPr spcFirstLastPara="1" wrap="square" lIns="121900" tIns="121900" rIns="121900" bIns="121900" anchor="ctr" anchorCtr="0">
            <a:noAutofit/>
          </a:bodyPr>
          <a:lstStyle/>
          <a:p>
            <a:endParaRPr sz="2400"/>
          </a:p>
        </p:txBody>
      </p:sp>
      <p:sp>
        <p:nvSpPr>
          <p:cNvPr id="18" name="Google Shape;172;p17">
            <a:extLst>
              <a:ext uri="{FF2B5EF4-FFF2-40B4-BE49-F238E27FC236}">
                <a16:creationId xmlns:a16="http://schemas.microsoft.com/office/drawing/2014/main" id="{872C9ACF-7269-4D16-8548-09ECD94E278E}"/>
              </a:ext>
            </a:extLst>
          </p:cNvPr>
          <p:cNvSpPr/>
          <p:nvPr/>
        </p:nvSpPr>
        <p:spPr>
          <a:xfrm>
            <a:off x="6332889" y="1129219"/>
            <a:ext cx="387" cy="894940"/>
          </a:xfrm>
          <a:custGeom>
            <a:avLst/>
            <a:gdLst/>
            <a:ahLst/>
            <a:cxnLst/>
            <a:rect l="l" t="t" r="r" b="b"/>
            <a:pathLst>
              <a:path w="1" h="2314" extrusionOk="0">
                <a:moveTo>
                  <a:pt x="1" y="2313"/>
                </a:moveTo>
                <a:lnTo>
                  <a:pt x="1" y="1"/>
                </a:lnTo>
              </a:path>
            </a:pathLst>
          </a:custGeom>
          <a:solidFill>
            <a:srgbClr val="485C62"/>
          </a:solidFill>
          <a:ln>
            <a:noFill/>
          </a:ln>
        </p:spPr>
        <p:txBody>
          <a:bodyPr spcFirstLastPara="1" wrap="square" lIns="121900" tIns="121900" rIns="121900" bIns="121900" anchor="ctr" anchorCtr="0">
            <a:noAutofit/>
          </a:bodyPr>
          <a:lstStyle/>
          <a:p>
            <a:endParaRPr sz="2400"/>
          </a:p>
        </p:txBody>
      </p:sp>
      <p:sp>
        <p:nvSpPr>
          <p:cNvPr id="20" name="Google Shape;174;p17">
            <a:extLst>
              <a:ext uri="{FF2B5EF4-FFF2-40B4-BE49-F238E27FC236}">
                <a16:creationId xmlns:a16="http://schemas.microsoft.com/office/drawing/2014/main" id="{1AF1C5C5-D990-440A-AF96-78941CB228A4}"/>
              </a:ext>
            </a:extLst>
          </p:cNvPr>
          <p:cNvSpPr/>
          <p:nvPr/>
        </p:nvSpPr>
        <p:spPr>
          <a:xfrm>
            <a:off x="7158996" y="3425736"/>
            <a:ext cx="1012133" cy="505483"/>
          </a:xfrm>
          <a:custGeom>
            <a:avLst/>
            <a:gdLst/>
            <a:ahLst/>
            <a:cxnLst/>
            <a:rect l="l" t="t" r="r" b="b"/>
            <a:pathLst>
              <a:path w="2617" h="1307" extrusionOk="0">
                <a:moveTo>
                  <a:pt x="0" y="1"/>
                </a:moveTo>
                <a:lnTo>
                  <a:pt x="2616" y="1306"/>
                </a:lnTo>
              </a:path>
            </a:pathLst>
          </a:custGeom>
          <a:solidFill>
            <a:srgbClr val="485C62"/>
          </a:solidFill>
          <a:ln>
            <a:noFill/>
          </a:ln>
        </p:spPr>
        <p:txBody>
          <a:bodyPr spcFirstLastPara="1" wrap="square" lIns="121900" tIns="121900" rIns="121900" bIns="121900" anchor="ctr" anchorCtr="0">
            <a:noAutofit/>
          </a:bodyPr>
          <a:lstStyle/>
          <a:p>
            <a:endParaRPr sz="2400"/>
          </a:p>
        </p:txBody>
      </p:sp>
      <p:sp>
        <p:nvSpPr>
          <p:cNvPr id="22" name="Google Shape;176;p17">
            <a:extLst>
              <a:ext uri="{FF2B5EF4-FFF2-40B4-BE49-F238E27FC236}">
                <a16:creationId xmlns:a16="http://schemas.microsoft.com/office/drawing/2014/main" id="{58E33E96-6CD4-4B02-AB1C-EE11775C3B5B}"/>
              </a:ext>
            </a:extLst>
          </p:cNvPr>
          <p:cNvSpPr/>
          <p:nvPr/>
        </p:nvSpPr>
        <p:spPr>
          <a:xfrm>
            <a:off x="6332889" y="3930831"/>
            <a:ext cx="387" cy="874828"/>
          </a:xfrm>
          <a:custGeom>
            <a:avLst/>
            <a:gdLst/>
            <a:ahLst/>
            <a:cxnLst/>
            <a:rect l="l" t="t" r="r" b="b"/>
            <a:pathLst>
              <a:path w="1" h="2262" extrusionOk="0">
                <a:moveTo>
                  <a:pt x="1" y="0"/>
                </a:moveTo>
                <a:lnTo>
                  <a:pt x="1" y="2261"/>
                </a:lnTo>
              </a:path>
            </a:pathLst>
          </a:custGeom>
          <a:solidFill>
            <a:srgbClr val="485C62"/>
          </a:solidFill>
          <a:ln>
            <a:noFill/>
          </a:ln>
        </p:spPr>
        <p:txBody>
          <a:bodyPr spcFirstLastPara="1" wrap="square" lIns="121900" tIns="121900" rIns="121900" bIns="121900" anchor="ctr" anchorCtr="0">
            <a:noAutofit/>
          </a:bodyPr>
          <a:lstStyle/>
          <a:p>
            <a:endParaRPr sz="2400"/>
          </a:p>
        </p:txBody>
      </p:sp>
      <p:sp>
        <p:nvSpPr>
          <p:cNvPr id="23" name="Google Shape;177;p17">
            <a:extLst>
              <a:ext uri="{FF2B5EF4-FFF2-40B4-BE49-F238E27FC236}">
                <a16:creationId xmlns:a16="http://schemas.microsoft.com/office/drawing/2014/main" id="{8963CB1C-9CDE-4FC7-9987-81267EAD0396}"/>
              </a:ext>
            </a:extLst>
          </p:cNvPr>
          <p:cNvSpPr/>
          <p:nvPr/>
        </p:nvSpPr>
        <p:spPr>
          <a:xfrm>
            <a:off x="6292667" y="3930831"/>
            <a:ext cx="81219" cy="874828"/>
          </a:xfrm>
          <a:custGeom>
            <a:avLst/>
            <a:gdLst/>
            <a:ahLst/>
            <a:cxnLst/>
            <a:rect l="l" t="t" r="r" b="b"/>
            <a:pathLst>
              <a:path w="210" h="2262" extrusionOk="0">
                <a:moveTo>
                  <a:pt x="0" y="0"/>
                </a:moveTo>
                <a:lnTo>
                  <a:pt x="0" y="2261"/>
                </a:lnTo>
                <a:lnTo>
                  <a:pt x="209" y="2261"/>
                </a:lnTo>
                <a:lnTo>
                  <a:pt x="209" y="0"/>
                </a:lnTo>
                <a:close/>
              </a:path>
            </a:pathLst>
          </a:custGeom>
          <a:solidFill>
            <a:srgbClr val="485C62"/>
          </a:solidFill>
          <a:ln>
            <a:noFill/>
          </a:ln>
        </p:spPr>
        <p:txBody>
          <a:bodyPr spcFirstLastPara="1" wrap="square" lIns="121900" tIns="121900" rIns="121900" bIns="121900" anchor="ctr" anchorCtr="0">
            <a:noAutofit/>
          </a:bodyPr>
          <a:lstStyle/>
          <a:p>
            <a:endParaRPr sz="2400"/>
          </a:p>
        </p:txBody>
      </p:sp>
      <p:sp>
        <p:nvSpPr>
          <p:cNvPr id="24" name="Google Shape;178;p17">
            <a:extLst>
              <a:ext uri="{FF2B5EF4-FFF2-40B4-BE49-F238E27FC236}">
                <a16:creationId xmlns:a16="http://schemas.microsoft.com/office/drawing/2014/main" id="{92082C2C-6F83-425A-BEFF-5B7F0FE1A97E}"/>
              </a:ext>
            </a:extLst>
          </p:cNvPr>
          <p:cNvSpPr/>
          <p:nvPr/>
        </p:nvSpPr>
        <p:spPr>
          <a:xfrm>
            <a:off x="4619181" y="3425736"/>
            <a:ext cx="873289" cy="592888"/>
          </a:xfrm>
          <a:custGeom>
            <a:avLst/>
            <a:gdLst/>
            <a:ahLst/>
            <a:cxnLst/>
            <a:rect l="l" t="t" r="r" b="b"/>
            <a:pathLst>
              <a:path w="2258" h="1533" extrusionOk="0">
                <a:moveTo>
                  <a:pt x="2257" y="1"/>
                </a:moveTo>
                <a:lnTo>
                  <a:pt x="0" y="1532"/>
                </a:lnTo>
              </a:path>
            </a:pathLst>
          </a:custGeom>
          <a:solidFill>
            <a:srgbClr val="485C62"/>
          </a:solidFill>
          <a:ln>
            <a:noFill/>
          </a:ln>
        </p:spPr>
        <p:txBody>
          <a:bodyPr spcFirstLastPara="1" wrap="square" lIns="121900" tIns="121900" rIns="121900" bIns="121900" anchor="ctr" anchorCtr="0">
            <a:noAutofit/>
          </a:bodyPr>
          <a:lstStyle/>
          <a:p>
            <a:endParaRPr sz="2400"/>
          </a:p>
        </p:txBody>
      </p:sp>
      <p:sp>
        <p:nvSpPr>
          <p:cNvPr id="26" name="Google Shape;180;p17">
            <a:extLst>
              <a:ext uri="{FF2B5EF4-FFF2-40B4-BE49-F238E27FC236}">
                <a16:creationId xmlns:a16="http://schemas.microsoft.com/office/drawing/2014/main" id="{4C08A52C-E3A3-4DCE-B164-030D1B2F738F}"/>
              </a:ext>
            </a:extLst>
          </p:cNvPr>
          <p:cNvSpPr/>
          <p:nvPr/>
        </p:nvSpPr>
        <p:spPr>
          <a:xfrm>
            <a:off x="5477388" y="1971945"/>
            <a:ext cx="1711771" cy="1977067"/>
          </a:xfrm>
          <a:custGeom>
            <a:avLst/>
            <a:gdLst/>
            <a:ahLst/>
            <a:cxnLst/>
            <a:rect l="l" t="t" r="r" b="b"/>
            <a:pathLst>
              <a:path w="4426" h="5112" extrusionOk="0">
                <a:moveTo>
                  <a:pt x="2213" y="260"/>
                </a:moveTo>
                <a:lnTo>
                  <a:pt x="4200" y="1407"/>
                </a:lnTo>
                <a:lnTo>
                  <a:pt x="4200" y="3702"/>
                </a:lnTo>
                <a:lnTo>
                  <a:pt x="2213" y="4849"/>
                </a:lnTo>
                <a:lnTo>
                  <a:pt x="226" y="3702"/>
                </a:lnTo>
                <a:lnTo>
                  <a:pt x="226" y="1407"/>
                </a:lnTo>
                <a:lnTo>
                  <a:pt x="2213" y="260"/>
                </a:lnTo>
                <a:close/>
                <a:moveTo>
                  <a:pt x="2213" y="0"/>
                </a:moveTo>
                <a:lnTo>
                  <a:pt x="1" y="1278"/>
                </a:lnTo>
                <a:lnTo>
                  <a:pt x="1" y="3833"/>
                </a:lnTo>
                <a:lnTo>
                  <a:pt x="2213" y="5111"/>
                </a:lnTo>
                <a:lnTo>
                  <a:pt x="4426" y="3833"/>
                </a:lnTo>
                <a:lnTo>
                  <a:pt x="4426" y="1278"/>
                </a:lnTo>
                <a:lnTo>
                  <a:pt x="2213" y="0"/>
                </a:lnTo>
                <a:close/>
              </a:path>
            </a:pathLst>
          </a:custGeom>
          <a:solidFill>
            <a:srgbClr val="485C62"/>
          </a:solidFill>
          <a:ln>
            <a:noFill/>
          </a:ln>
        </p:spPr>
        <p:txBody>
          <a:bodyPr spcFirstLastPara="1" wrap="square" lIns="121900" tIns="121900" rIns="121900" bIns="121900" anchor="ctr" anchorCtr="0">
            <a:noAutofit/>
          </a:bodyPr>
          <a:lstStyle/>
          <a:p>
            <a:endParaRPr sz="2400"/>
          </a:p>
        </p:txBody>
      </p:sp>
      <p:sp>
        <p:nvSpPr>
          <p:cNvPr id="27" name="Google Shape;181;p17">
            <a:extLst>
              <a:ext uri="{FF2B5EF4-FFF2-40B4-BE49-F238E27FC236}">
                <a16:creationId xmlns:a16="http://schemas.microsoft.com/office/drawing/2014/main" id="{80B29917-B2D5-4930-85C8-A3D6EBDDA835}"/>
              </a:ext>
            </a:extLst>
          </p:cNvPr>
          <p:cNvSpPr/>
          <p:nvPr/>
        </p:nvSpPr>
        <p:spPr>
          <a:xfrm>
            <a:off x="6198491" y="3718192"/>
            <a:ext cx="268793" cy="268791"/>
          </a:xfrm>
          <a:custGeom>
            <a:avLst/>
            <a:gdLst/>
            <a:ahLst/>
            <a:cxnLst/>
            <a:rect l="l" t="t" r="r" b="b"/>
            <a:pathLst>
              <a:path w="695" h="695" extrusionOk="0">
                <a:moveTo>
                  <a:pt x="351" y="1"/>
                </a:moveTo>
                <a:cubicBezTo>
                  <a:pt x="350" y="1"/>
                  <a:pt x="349" y="1"/>
                  <a:pt x="348" y="1"/>
                </a:cubicBezTo>
                <a:cubicBezTo>
                  <a:pt x="157" y="1"/>
                  <a:pt x="1" y="155"/>
                  <a:pt x="1" y="346"/>
                </a:cubicBezTo>
                <a:cubicBezTo>
                  <a:pt x="1" y="539"/>
                  <a:pt x="156" y="694"/>
                  <a:pt x="348" y="694"/>
                </a:cubicBezTo>
                <a:cubicBezTo>
                  <a:pt x="539" y="694"/>
                  <a:pt x="695" y="539"/>
                  <a:pt x="695" y="346"/>
                </a:cubicBezTo>
                <a:cubicBezTo>
                  <a:pt x="695" y="156"/>
                  <a:pt x="542" y="1"/>
                  <a:pt x="35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8" name="Google Shape;182;p17">
            <a:extLst>
              <a:ext uri="{FF2B5EF4-FFF2-40B4-BE49-F238E27FC236}">
                <a16:creationId xmlns:a16="http://schemas.microsoft.com/office/drawing/2014/main" id="{B3601026-08B3-4D30-B309-48C2E6B8E5A0}"/>
              </a:ext>
            </a:extLst>
          </p:cNvPr>
          <p:cNvSpPr/>
          <p:nvPr/>
        </p:nvSpPr>
        <p:spPr>
          <a:xfrm>
            <a:off x="6188628" y="1924179"/>
            <a:ext cx="268793" cy="268791"/>
          </a:xfrm>
          <a:custGeom>
            <a:avLst/>
            <a:gdLst/>
            <a:ahLst/>
            <a:cxnLst/>
            <a:rect l="l" t="t" r="r" b="b"/>
            <a:pathLst>
              <a:path w="695" h="695" extrusionOk="0">
                <a:moveTo>
                  <a:pt x="348" y="0"/>
                </a:moveTo>
                <a:cubicBezTo>
                  <a:pt x="157" y="0"/>
                  <a:pt x="1" y="156"/>
                  <a:pt x="1" y="347"/>
                </a:cubicBezTo>
                <a:cubicBezTo>
                  <a:pt x="1" y="540"/>
                  <a:pt x="156" y="695"/>
                  <a:pt x="348" y="695"/>
                </a:cubicBezTo>
                <a:cubicBezTo>
                  <a:pt x="539" y="695"/>
                  <a:pt x="695" y="539"/>
                  <a:pt x="695" y="347"/>
                </a:cubicBezTo>
                <a:cubicBezTo>
                  <a:pt x="695" y="156"/>
                  <a:pt x="540" y="0"/>
                  <a:pt x="348"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1" name="Google Shape;185;p17">
            <a:extLst>
              <a:ext uri="{FF2B5EF4-FFF2-40B4-BE49-F238E27FC236}">
                <a16:creationId xmlns:a16="http://schemas.microsoft.com/office/drawing/2014/main" id="{B803F823-1D02-49B5-A95D-6A739D3BDA15}"/>
              </a:ext>
            </a:extLst>
          </p:cNvPr>
          <p:cNvSpPr/>
          <p:nvPr/>
        </p:nvSpPr>
        <p:spPr>
          <a:xfrm>
            <a:off x="7024793" y="2350960"/>
            <a:ext cx="269180" cy="269565"/>
          </a:xfrm>
          <a:custGeom>
            <a:avLst/>
            <a:gdLst/>
            <a:ahLst/>
            <a:cxnLst/>
            <a:rect l="l" t="t" r="r" b="b"/>
            <a:pathLst>
              <a:path w="696" h="697" extrusionOk="0">
                <a:moveTo>
                  <a:pt x="347" y="1"/>
                </a:moveTo>
                <a:cubicBezTo>
                  <a:pt x="156" y="1"/>
                  <a:pt x="0" y="156"/>
                  <a:pt x="0" y="348"/>
                </a:cubicBezTo>
                <a:cubicBezTo>
                  <a:pt x="0" y="540"/>
                  <a:pt x="155" y="696"/>
                  <a:pt x="347" y="696"/>
                </a:cubicBezTo>
                <a:cubicBezTo>
                  <a:pt x="538" y="696"/>
                  <a:pt x="695" y="540"/>
                  <a:pt x="695" y="348"/>
                </a:cubicBezTo>
                <a:cubicBezTo>
                  <a:pt x="695" y="156"/>
                  <a:pt x="538" y="2"/>
                  <a:pt x="347"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2" name="Google Shape;186;p17">
            <a:extLst>
              <a:ext uri="{FF2B5EF4-FFF2-40B4-BE49-F238E27FC236}">
                <a16:creationId xmlns:a16="http://schemas.microsoft.com/office/drawing/2014/main" id="{0953CF7C-23AE-4C7B-B1C6-64B8EC99A2DE}"/>
              </a:ext>
            </a:extLst>
          </p:cNvPr>
          <p:cNvSpPr/>
          <p:nvPr/>
        </p:nvSpPr>
        <p:spPr>
          <a:xfrm>
            <a:off x="7449837" y="1534145"/>
            <a:ext cx="979647" cy="980024"/>
          </a:xfrm>
          <a:custGeom>
            <a:avLst/>
            <a:gdLst/>
            <a:ahLst/>
            <a:cxnLst/>
            <a:rect l="l" t="t" r="r" b="b"/>
            <a:pathLst>
              <a:path w="2533" h="2534" extrusionOk="0">
                <a:moveTo>
                  <a:pt x="1266" y="1"/>
                </a:moveTo>
                <a:cubicBezTo>
                  <a:pt x="566" y="1"/>
                  <a:pt x="0" y="567"/>
                  <a:pt x="0" y="1266"/>
                </a:cubicBezTo>
                <a:cubicBezTo>
                  <a:pt x="0" y="1966"/>
                  <a:pt x="566" y="2533"/>
                  <a:pt x="1266" y="2533"/>
                </a:cubicBezTo>
                <a:cubicBezTo>
                  <a:pt x="1966" y="2533"/>
                  <a:pt x="2533" y="1966"/>
                  <a:pt x="2533" y="1266"/>
                </a:cubicBezTo>
                <a:cubicBezTo>
                  <a:pt x="2533" y="568"/>
                  <a:pt x="1966" y="1"/>
                  <a:pt x="126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3" name="Google Shape;187;p17">
            <a:extLst>
              <a:ext uri="{FF2B5EF4-FFF2-40B4-BE49-F238E27FC236}">
                <a16:creationId xmlns:a16="http://schemas.microsoft.com/office/drawing/2014/main" id="{A05F87A0-ADE8-4B12-BAEE-2AB6F029F057}"/>
              </a:ext>
            </a:extLst>
          </p:cNvPr>
          <p:cNvSpPr/>
          <p:nvPr/>
        </p:nvSpPr>
        <p:spPr>
          <a:xfrm>
            <a:off x="4087780" y="1889181"/>
            <a:ext cx="1404688" cy="596368"/>
          </a:xfrm>
          <a:custGeom>
            <a:avLst/>
            <a:gdLst/>
            <a:ahLst/>
            <a:cxnLst/>
            <a:rect l="l" t="t" r="r" b="b"/>
            <a:pathLst>
              <a:path w="3632" h="1542" extrusionOk="0">
                <a:moveTo>
                  <a:pt x="3631" y="1541"/>
                </a:moveTo>
                <a:lnTo>
                  <a:pt x="0" y="0"/>
                </a:lnTo>
              </a:path>
            </a:pathLst>
          </a:custGeom>
          <a:solidFill>
            <a:srgbClr val="485C62"/>
          </a:solidFill>
          <a:ln>
            <a:noFill/>
          </a:ln>
        </p:spPr>
        <p:txBody>
          <a:bodyPr spcFirstLastPara="1" wrap="square" lIns="121900" tIns="121900" rIns="121900" bIns="121900" anchor="ctr" anchorCtr="0">
            <a:noAutofit/>
          </a:bodyPr>
          <a:lstStyle/>
          <a:p>
            <a:endParaRPr sz="2400"/>
          </a:p>
        </p:txBody>
      </p:sp>
      <p:sp>
        <p:nvSpPr>
          <p:cNvPr id="34" name="Google Shape;188;p17">
            <a:extLst>
              <a:ext uri="{FF2B5EF4-FFF2-40B4-BE49-F238E27FC236}">
                <a16:creationId xmlns:a16="http://schemas.microsoft.com/office/drawing/2014/main" id="{B12FD970-380C-46A0-B739-A7CF6F4827F2}"/>
              </a:ext>
            </a:extLst>
          </p:cNvPr>
          <p:cNvSpPr/>
          <p:nvPr/>
        </p:nvSpPr>
        <p:spPr>
          <a:xfrm>
            <a:off x="4072697" y="1852440"/>
            <a:ext cx="1435241" cy="670237"/>
          </a:xfrm>
          <a:custGeom>
            <a:avLst/>
            <a:gdLst/>
            <a:ahLst/>
            <a:cxnLst/>
            <a:rect l="l" t="t" r="r" b="b"/>
            <a:pathLst>
              <a:path w="3711" h="1733" extrusionOk="0">
                <a:moveTo>
                  <a:pt x="81" y="0"/>
                </a:moveTo>
                <a:lnTo>
                  <a:pt x="0" y="192"/>
                </a:lnTo>
                <a:lnTo>
                  <a:pt x="3630" y="1733"/>
                </a:lnTo>
                <a:lnTo>
                  <a:pt x="3710" y="1541"/>
                </a:lnTo>
                <a:lnTo>
                  <a:pt x="81" y="0"/>
                </a:lnTo>
                <a:close/>
              </a:path>
            </a:pathLst>
          </a:custGeom>
          <a:solidFill>
            <a:srgbClr val="485C62"/>
          </a:solidFill>
          <a:ln>
            <a:noFill/>
          </a:ln>
        </p:spPr>
        <p:txBody>
          <a:bodyPr spcFirstLastPara="1" wrap="square" lIns="121900" tIns="121900" rIns="121900" bIns="121900" anchor="ctr" anchorCtr="0">
            <a:noAutofit/>
          </a:bodyPr>
          <a:lstStyle/>
          <a:p>
            <a:endParaRPr sz="2400"/>
          </a:p>
        </p:txBody>
      </p:sp>
      <p:sp>
        <p:nvSpPr>
          <p:cNvPr id="35" name="Google Shape;189;p17">
            <a:extLst>
              <a:ext uri="{FF2B5EF4-FFF2-40B4-BE49-F238E27FC236}">
                <a16:creationId xmlns:a16="http://schemas.microsoft.com/office/drawing/2014/main" id="{8E1CF37C-FE53-489B-8C42-10F9815D8CAE}"/>
              </a:ext>
            </a:extLst>
          </p:cNvPr>
          <p:cNvSpPr/>
          <p:nvPr/>
        </p:nvSpPr>
        <p:spPr>
          <a:xfrm>
            <a:off x="5357495" y="3291148"/>
            <a:ext cx="269180" cy="269179"/>
          </a:xfrm>
          <a:custGeom>
            <a:avLst/>
            <a:gdLst/>
            <a:ahLst/>
            <a:cxnLst/>
            <a:rect l="l" t="t" r="r" b="b"/>
            <a:pathLst>
              <a:path w="696" h="696" extrusionOk="0">
                <a:moveTo>
                  <a:pt x="348" y="1"/>
                </a:moveTo>
                <a:cubicBezTo>
                  <a:pt x="157" y="1"/>
                  <a:pt x="1" y="156"/>
                  <a:pt x="1" y="349"/>
                </a:cubicBezTo>
                <a:cubicBezTo>
                  <a:pt x="1" y="540"/>
                  <a:pt x="157" y="695"/>
                  <a:pt x="348" y="695"/>
                </a:cubicBezTo>
                <a:cubicBezTo>
                  <a:pt x="540" y="695"/>
                  <a:pt x="695" y="540"/>
                  <a:pt x="695" y="349"/>
                </a:cubicBezTo>
                <a:cubicBezTo>
                  <a:pt x="695" y="156"/>
                  <a:pt x="541" y="1"/>
                  <a:pt x="348"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36" name="Google Shape;190;p17">
            <a:extLst>
              <a:ext uri="{FF2B5EF4-FFF2-40B4-BE49-F238E27FC236}">
                <a16:creationId xmlns:a16="http://schemas.microsoft.com/office/drawing/2014/main" id="{B0355DFB-A6D3-4321-B77B-306C09FE0892}"/>
              </a:ext>
            </a:extLst>
          </p:cNvPr>
          <p:cNvSpPr/>
          <p:nvPr/>
        </p:nvSpPr>
        <p:spPr>
          <a:xfrm>
            <a:off x="5357495" y="2350960"/>
            <a:ext cx="269180" cy="269565"/>
          </a:xfrm>
          <a:custGeom>
            <a:avLst/>
            <a:gdLst/>
            <a:ahLst/>
            <a:cxnLst/>
            <a:rect l="l" t="t" r="r" b="b"/>
            <a:pathLst>
              <a:path w="696" h="697" extrusionOk="0">
                <a:moveTo>
                  <a:pt x="348" y="1"/>
                </a:moveTo>
                <a:cubicBezTo>
                  <a:pt x="157" y="1"/>
                  <a:pt x="1" y="156"/>
                  <a:pt x="1" y="348"/>
                </a:cubicBezTo>
                <a:cubicBezTo>
                  <a:pt x="1" y="540"/>
                  <a:pt x="157" y="696"/>
                  <a:pt x="348" y="696"/>
                </a:cubicBezTo>
                <a:cubicBezTo>
                  <a:pt x="540" y="696"/>
                  <a:pt x="695" y="540"/>
                  <a:pt x="695" y="348"/>
                </a:cubicBezTo>
                <a:cubicBezTo>
                  <a:pt x="695" y="156"/>
                  <a:pt x="541" y="2"/>
                  <a:pt x="348"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37" name="Google Shape;191;p17">
            <a:extLst>
              <a:ext uri="{FF2B5EF4-FFF2-40B4-BE49-F238E27FC236}">
                <a16:creationId xmlns:a16="http://schemas.microsoft.com/office/drawing/2014/main" id="{704A8BDD-C5EF-497D-9356-6CDE94FE74F9}"/>
              </a:ext>
            </a:extLst>
          </p:cNvPr>
          <p:cNvSpPr/>
          <p:nvPr/>
        </p:nvSpPr>
        <p:spPr>
          <a:xfrm>
            <a:off x="3494117" y="1211981"/>
            <a:ext cx="1520328" cy="1519928"/>
          </a:xfrm>
          <a:custGeom>
            <a:avLst/>
            <a:gdLst/>
            <a:ahLst/>
            <a:cxnLst/>
            <a:rect l="l" t="t" r="r" b="b"/>
            <a:pathLst>
              <a:path w="3931" h="3930" extrusionOk="0">
                <a:moveTo>
                  <a:pt x="1966" y="0"/>
                </a:moveTo>
                <a:cubicBezTo>
                  <a:pt x="881" y="0"/>
                  <a:pt x="0" y="880"/>
                  <a:pt x="0" y="1965"/>
                </a:cubicBezTo>
                <a:cubicBezTo>
                  <a:pt x="0" y="3052"/>
                  <a:pt x="879" y="3929"/>
                  <a:pt x="1966" y="3929"/>
                </a:cubicBezTo>
                <a:cubicBezTo>
                  <a:pt x="3051" y="3929"/>
                  <a:pt x="3931" y="3052"/>
                  <a:pt x="3931" y="1965"/>
                </a:cubicBezTo>
                <a:cubicBezTo>
                  <a:pt x="3931" y="880"/>
                  <a:pt x="3051" y="0"/>
                  <a:pt x="1966"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39" name="Google Shape;193;p17">
            <a:extLst>
              <a:ext uri="{FF2B5EF4-FFF2-40B4-BE49-F238E27FC236}">
                <a16:creationId xmlns:a16="http://schemas.microsoft.com/office/drawing/2014/main" id="{7EE3933F-9FF6-4B91-93FD-EF2F1FF4F140}"/>
              </a:ext>
            </a:extLst>
          </p:cNvPr>
          <p:cNvSpPr/>
          <p:nvPr/>
        </p:nvSpPr>
        <p:spPr>
          <a:xfrm>
            <a:off x="7024793" y="3291148"/>
            <a:ext cx="269180" cy="269179"/>
          </a:xfrm>
          <a:custGeom>
            <a:avLst/>
            <a:gdLst/>
            <a:ahLst/>
            <a:cxnLst/>
            <a:rect l="l" t="t" r="r" b="b"/>
            <a:pathLst>
              <a:path w="696" h="696" extrusionOk="0">
                <a:moveTo>
                  <a:pt x="347" y="1"/>
                </a:moveTo>
                <a:cubicBezTo>
                  <a:pt x="156" y="1"/>
                  <a:pt x="0" y="156"/>
                  <a:pt x="0" y="349"/>
                </a:cubicBezTo>
                <a:cubicBezTo>
                  <a:pt x="0" y="540"/>
                  <a:pt x="155" y="695"/>
                  <a:pt x="347" y="695"/>
                </a:cubicBezTo>
                <a:cubicBezTo>
                  <a:pt x="538" y="695"/>
                  <a:pt x="695" y="540"/>
                  <a:pt x="695" y="349"/>
                </a:cubicBezTo>
                <a:cubicBezTo>
                  <a:pt x="695" y="156"/>
                  <a:pt x="538" y="1"/>
                  <a:pt x="347"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 name="Google Shape;196;p17">
            <a:extLst>
              <a:ext uri="{FF2B5EF4-FFF2-40B4-BE49-F238E27FC236}">
                <a16:creationId xmlns:a16="http://schemas.microsoft.com/office/drawing/2014/main" id="{CB9371D2-49B6-4945-9A15-832F38CED005}"/>
              </a:ext>
            </a:extLst>
          </p:cNvPr>
          <p:cNvSpPr txBox="1"/>
          <p:nvPr/>
        </p:nvSpPr>
        <p:spPr>
          <a:xfrm>
            <a:off x="364592" y="1402644"/>
            <a:ext cx="2568800" cy="1432953"/>
          </a:xfrm>
          <a:prstGeom prst="rect">
            <a:avLst/>
          </a:prstGeom>
          <a:noFill/>
          <a:ln>
            <a:noFill/>
          </a:ln>
        </p:spPr>
        <p:txBody>
          <a:bodyPr spcFirstLastPara="1" wrap="square" lIns="121900" tIns="121900" rIns="121900" bIns="121900" anchor="t" anchorCtr="0">
            <a:noAutofit/>
          </a:bodyPr>
          <a:lstStyle/>
          <a:p>
            <a:pPr algn="ctr"/>
            <a:r>
              <a:rPr lang="tr-TR" sz="2000" dirty="0">
                <a:solidFill>
                  <a:schemeClr val="accent6">
                    <a:lumMod val="75000"/>
                  </a:schemeClr>
                </a:solidFill>
                <a:latin typeface="Roboto"/>
                <a:ea typeface="Roboto"/>
                <a:cs typeface="Roboto"/>
                <a:sym typeface="Roboto"/>
              </a:rPr>
              <a:t>Kojenerasyon tesislerinin toplam kurulu gücü </a:t>
            </a:r>
            <a:r>
              <a:rPr lang="tr-TR" sz="2400" dirty="0">
                <a:solidFill>
                  <a:schemeClr val="accent1">
                    <a:lumMod val="75000"/>
                  </a:schemeClr>
                </a:solidFill>
                <a:latin typeface="Roboto"/>
                <a:ea typeface="Roboto"/>
                <a:cs typeface="Roboto"/>
                <a:sym typeface="Roboto"/>
              </a:rPr>
              <a:t>522.110</a:t>
            </a:r>
            <a:r>
              <a:rPr lang="tr-TR" sz="2000" dirty="0">
                <a:solidFill>
                  <a:schemeClr val="accent6">
                    <a:lumMod val="75000"/>
                  </a:schemeClr>
                </a:solidFill>
                <a:latin typeface="Roboto"/>
                <a:ea typeface="Roboto"/>
                <a:cs typeface="Roboto"/>
                <a:sym typeface="Roboto"/>
              </a:rPr>
              <a:t> </a:t>
            </a:r>
            <a:r>
              <a:rPr lang="tr-TR" sz="2000" dirty="0" err="1">
                <a:solidFill>
                  <a:schemeClr val="accent6">
                    <a:lumMod val="75000"/>
                  </a:schemeClr>
                </a:solidFill>
                <a:latin typeface="Roboto"/>
                <a:ea typeface="Roboto"/>
                <a:cs typeface="Roboto"/>
                <a:sym typeface="Roboto"/>
              </a:rPr>
              <a:t>kWe’dir</a:t>
            </a:r>
            <a:endParaRPr sz="2000" dirty="0">
              <a:solidFill>
                <a:schemeClr val="accent6">
                  <a:lumMod val="75000"/>
                </a:schemeClr>
              </a:solidFill>
              <a:latin typeface="Roboto"/>
              <a:ea typeface="Roboto"/>
              <a:cs typeface="Roboto"/>
              <a:sym typeface="Roboto"/>
            </a:endParaRPr>
          </a:p>
          <a:p>
            <a:pPr algn="ctr">
              <a:lnSpc>
                <a:spcPct val="115000"/>
              </a:lnSpc>
              <a:spcAft>
                <a:spcPts val="2133"/>
              </a:spcAft>
            </a:pPr>
            <a:endParaRPr sz="1600" dirty="0">
              <a:solidFill>
                <a:schemeClr val="dk1"/>
              </a:solidFill>
              <a:latin typeface="Roboto"/>
              <a:ea typeface="Roboto"/>
              <a:cs typeface="Roboto"/>
              <a:sym typeface="Roboto"/>
            </a:endParaRPr>
          </a:p>
        </p:txBody>
      </p:sp>
      <p:sp>
        <p:nvSpPr>
          <p:cNvPr id="43" name="Google Shape;197;p17">
            <a:extLst>
              <a:ext uri="{FF2B5EF4-FFF2-40B4-BE49-F238E27FC236}">
                <a16:creationId xmlns:a16="http://schemas.microsoft.com/office/drawing/2014/main" id="{2C278B1C-0F3A-4B57-9732-6435E869874B}"/>
              </a:ext>
            </a:extLst>
          </p:cNvPr>
          <p:cNvSpPr txBox="1"/>
          <p:nvPr/>
        </p:nvSpPr>
        <p:spPr>
          <a:xfrm>
            <a:off x="503228" y="1019668"/>
            <a:ext cx="2291528" cy="509600"/>
          </a:xfrm>
          <a:prstGeom prst="rect">
            <a:avLst/>
          </a:prstGeom>
          <a:noFill/>
          <a:ln>
            <a:noFill/>
          </a:ln>
        </p:spPr>
        <p:txBody>
          <a:bodyPr spcFirstLastPara="1" wrap="square" lIns="121900" tIns="121900" rIns="121900" bIns="121900" anchor="t" anchorCtr="0">
            <a:noAutofit/>
          </a:bodyPr>
          <a:lstStyle/>
          <a:p>
            <a:pPr>
              <a:lnSpc>
                <a:spcPct val="115000"/>
              </a:lnSpc>
              <a:spcAft>
                <a:spcPts val="2133"/>
              </a:spcAft>
            </a:pPr>
            <a:r>
              <a:rPr lang="tr-TR" sz="2400" b="1" dirty="0">
                <a:solidFill>
                  <a:schemeClr val="accent6">
                    <a:lumMod val="75000"/>
                  </a:schemeClr>
                </a:solidFill>
                <a:latin typeface="Fira Sans Extra Condensed"/>
                <a:ea typeface="Fira Sans Extra Condensed"/>
                <a:cs typeface="Fira Sans Extra Condensed"/>
                <a:sym typeface="Fira Sans Extra Condensed"/>
              </a:rPr>
              <a:t>KOJENERASYON</a:t>
            </a:r>
            <a:endParaRPr sz="2400" b="1" dirty="0">
              <a:solidFill>
                <a:schemeClr val="accent6">
                  <a:lumMod val="75000"/>
                </a:schemeClr>
              </a:solidFill>
              <a:latin typeface="Fira Sans Extra Condensed"/>
              <a:ea typeface="Fira Sans Extra Condensed"/>
              <a:cs typeface="Fira Sans Extra Condensed"/>
              <a:sym typeface="Fira Sans Extra Condensed"/>
            </a:endParaRPr>
          </a:p>
        </p:txBody>
      </p:sp>
      <p:sp>
        <p:nvSpPr>
          <p:cNvPr id="46" name="Google Shape;200;p17">
            <a:extLst>
              <a:ext uri="{FF2B5EF4-FFF2-40B4-BE49-F238E27FC236}">
                <a16:creationId xmlns:a16="http://schemas.microsoft.com/office/drawing/2014/main" id="{8EB7B4C3-CD8C-48A5-A00D-D851889CAF1A}"/>
              </a:ext>
            </a:extLst>
          </p:cNvPr>
          <p:cNvSpPr txBox="1"/>
          <p:nvPr/>
        </p:nvSpPr>
        <p:spPr>
          <a:xfrm>
            <a:off x="2835974" y="4823835"/>
            <a:ext cx="2568800" cy="763200"/>
          </a:xfrm>
          <a:prstGeom prst="rect">
            <a:avLst/>
          </a:prstGeom>
          <a:noFill/>
          <a:ln>
            <a:noFill/>
          </a:ln>
        </p:spPr>
        <p:txBody>
          <a:bodyPr spcFirstLastPara="1" wrap="square" lIns="121900" tIns="121900" rIns="121900" bIns="121900" anchor="t" anchorCtr="0">
            <a:noAutofit/>
          </a:bodyPr>
          <a:lstStyle/>
          <a:p>
            <a:pPr algn="ctr"/>
            <a:r>
              <a:rPr lang="tr-TR" sz="1600" dirty="0">
                <a:solidFill>
                  <a:schemeClr val="accent1">
                    <a:lumMod val="75000"/>
                  </a:schemeClr>
                </a:solidFill>
                <a:latin typeface="Roboto"/>
                <a:ea typeface="Roboto"/>
                <a:cs typeface="Roboto"/>
                <a:sym typeface="Roboto"/>
              </a:rPr>
              <a:t>Mikro </a:t>
            </a:r>
            <a:r>
              <a:rPr lang="tr-TR" sz="1600" dirty="0" err="1">
                <a:solidFill>
                  <a:schemeClr val="accent1">
                    <a:lumMod val="75000"/>
                  </a:schemeClr>
                </a:solidFill>
                <a:latin typeface="Roboto"/>
                <a:ea typeface="Roboto"/>
                <a:cs typeface="Roboto"/>
                <a:sym typeface="Roboto"/>
              </a:rPr>
              <a:t>kojenerasyon</a:t>
            </a:r>
            <a:r>
              <a:rPr lang="tr-TR" sz="1600" dirty="0">
                <a:solidFill>
                  <a:schemeClr val="accent1">
                    <a:lumMod val="75000"/>
                  </a:schemeClr>
                </a:solidFill>
                <a:latin typeface="Roboto"/>
                <a:ea typeface="Roboto"/>
                <a:cs typeface="Roboto"/>
                <a:sym typeface="Roboto"/>
              </a:rPr>
              <a:t> tesislerinin toplam kurulu gücü </a:t>
            </a:r>
            <a:r>
              <a:rPr lang="tr-TR" sz="2400" dirty="0">
                <a:solidFill>
                  <a:schemeClr val="accent1">
                    <a:lumMod val="75000"/>
                  </a:schemeClr>
                </a:solidFill>
                <a:latin typeface="Roboto"/>
                <a:ea typeface="Roboto"/>
                <a:cs typeface="Roboto"/>
                <a:sym typeface="Roboto"/>
              </a:rPr>
              <a:t>241</a:t>
            </a:r>
            <a:r>
              <a:rPr lang="tr-TR" sz="1600" dirty="0">
                <a:solidFill>
                  <a:schemeClr val="accent1">
                    <a:lumMod val="75000"/>
                  </a:schemeClr>
                </a:solidFill>
                <a:latin typeface="Roboto"/>
                <a:ea typeface="Roboto"/>
                <a:cs typeface="Roboto"/>
                <a:sym typeface="Roboto"/>
              </a:rPr>
              <a:t> </a:t>
            </a:r>
            <a:r>
              <a:rPr lang="tr-TR" sz="1600" dirty="0" err="1">
                <a:solidFill>
                  <a:schemeClr val="accent1">
                    <a:lumMod val="75000"/>
                  </a:schemeClr>
                </a:solidFill>
                <a:latin typeface="Roboto"/>
                <a:ea typeface="Roboto"/>
                <a:cs typeface="Roboto"/>
                <a:sym typeface="Roboto"/>
              </a:rPr>
              <a:t>kWe’dir</a:t>
            </a:r>
            <a:r>
              <a:rPr lang="tr-TR" sz="1600" dirty="0">
                <a:solidFill>
                  <a:schemeClr val="dk1"/>
                </a:solidFill>
                <a:latin typeface="Roboto"/>
                <a:ea typeface="Roboto"/>
                <a:cs typeface="Roboto"/>
                <a:sym typeface="Roboto"/>
              </a:rPr>
              <a:t>.</a:t>
            </a:r>
            <a:endParaRPr sz="1600" dirty="0">
              <a:solidFill>
                <a:schemeClr val="dk1"/>
              </a:solidFill>
              <a:latin typeface="Roboto"/>
              <a:ea typeface="Roboto"/>
              <a:cs typeface="Roboto"/>
              <a:sym typeface="Roboto"/>
            </a:endParaRPr>
          </a:p>
        </p:txBody>
      </p:sp>
      <p:sp>
        <p:nvSpPr>
          <p:cNvPr id="47" name="Google Shape;201;p17">
            <a:extLst>
              <a:ext uri="{FF2B5EF4-FFF2-40B4-BE49-F238E27FC236}">
                <a16:creationId xmlns:a16="http://schemas.microsoft.com/office/drawing/2014/main" id="{DA7476C0-D259-48F4-869C-A47ABDB8BC92}"/>
              </a:ext>
            </a:extLst>
          </p:cNvPr>
          <p:cNvSpPr txBox="1"/>
          <p:nvPr/>
        </p:nvSpPr>
        <p:spPr>
          <a:xfrm>
            <a:off x="2350954" y="4344808"/>
            <a:ext cx="3340713" cy="509600"/>
          </a:xfrm>
          <a:prstGeom prst="rect">
            <a:avLst/>
          </a:prstGeom>
          <a:noFill/>
          <a:ln>
            <a:noFill/>
          </a:ln>
        </p:spPr>
        <p:txBody>
          <a:bodyPr spcFirstLastPara="1" wrap="square" lIns="121900" tIns="121900" rIns="121900" bIns="121900" anchor="t" anchorCtr="0">
            <a:noAutofit/>
          </a:bodyPr>
          <a:lstStyle/>
          <a:p>
            <a:pPr algn="r">
              <a:lnSpc>
                <a:spcPct val="115000"/>
              </a:lnSpc>
              <a:spcAft>
                <a:spcPts val="2133"/>
              </a:spcAft>
            </a:pPr>
            <a:r>
              <a:rPr lang="tr-TR" sz="2400" b="1" dirty="0">
                <a:solidFill>
                  <a:schemeClr val="accent1"/>
                </a:solidFill>
                <a:latin typeface="Fira Sans Extra Condensed"/>
                <a:ea typeface="Fira Sans Extra Condensed"/>
                <a:cs typeface="Fira Sans Extra Condensed"/>
                <a:sym typeface="Fira Sans Extra Condensed"/>
              </a:rPr>
              <a:t>MİKRO KOJENERASYON</a:t>
            </a:r>
            <a:endParaRPr sz="2400" b="1" dirty="0">
              <a:solidFill>
                <a:schemeClr val="accent1"/>
              </a:solidFill>
              <a:latin typeface="Fira Sans Extra Condensed"/>
              <a:ea typeface="Fira Sans Extra Condensed"/>
              <a:cs typeface="Fira Sans Extra Condensed"/>
              <a:sym typeface="Fira Sans Extra Condensed"/>
            </a:endParaRPr>
          </a:p>
        </p:txBody>
      </p:sp>
      <p:sp>
        <p:nvSpPr>
          <p:cNvPr id="48" name="Google Shape;202;p17">
            <a:extLst>
              <a:ext uri="{FF2B5EF4-FFF2-40B4-BE49-F238E27FC236}">
                <a16:creationId xmlns:a16="http://schemas.microsoft.com/office/drawing/2014/main" id="{BD56B58E-F277-4924-8872-77674EEFA18C}"/>
              </a:ext>
            </a:extLst>
          </p:cNvPr>
          <p:cNvSpPr txBox="1"/>
          <p:nvPr/>
        </p:nvSpPr>
        <p:spPr>
          <a:xfrm>
            <a:off x="9204034" y="1180180"/>
            <a:ext cx="2177506" cy="509600"/>
          </a:xfrm>
          <a:prstGeom prst="rect">
            <a:avLst/>
          </a:prstGeom>
          <a:noFill/>
          <a:ln>
            <a:noFill/>
          </a:ln>
        </p:spPr>
        <p:txBody>
          <a:bodyPr spcFirstLastPara="1" wrap="square" lIns="121900" tIns="121900" rIns="121900" bIns="121900" anchor="t" anchorCtr="0">
            <a:noAutofit/>
          </a:bodyPr>
          <a:lstStyle/>
          <a:p>
            <a:pPr algn="ctr">
              <a:lnSpc>
                <a:spcPct val="115000"/>
              </a:lnSpc>
              <a:spcAft>
                <a:spcPts val="2133"/>
              </a:spcAft>
            </a:pPr>
            <a:r>
              <a:rPr lang="tr-TR" sz="2400" b="1" dirty="0">
                <a:solidFill>
                  <a:schemeClr val="accent2"/>
                </a:solidFill>
                <a:latin typeface="Fira Sans Extra Condensed"/>
                <a:ea typeface="Fira Sans Extra Condensed"/>
                <a:cs typeface="Fira Sans Extra Condensed"/>
                <a:sym typeface="Fira Sans Extra Condensed"/>
              </a:rPr>
              <a:t>ATIK ISIDAN ELEKTRİK ÜRETİMİ</a:t>
            </a:r>
            <a:endParaRPr sz="2400" b="1" dirty="0">
              <a:solidFill>
                <a:schemeClr val="accent2"/>
              </a:solidFill>
              <a:latin typeface="Fira Sans Extra Condensed"/>
              <a:ea typeface="Fira Sans Extra Condensed"/>
              <a:cs typeface="Fira Sans Extra Condensed"/>
              <a:sym typeface="Fira Sans Extra Condensed"/>
            </a:endParaRPr>
          </a:p>
        </p:txBody>
      </p:sp>
      <p:sp>
        <p:nvSpPr>
          <p:cNvPr id="51" name="Google Shape;205;p17">
            <a:extLst>
              <a:ext uri="{FF2B5EF4-FFF2-40B4-BE49-F238E27FC236}">
                <a16:creationId xmlns:a16="http://schemas.microsoft.com/office/drawing/2014/main" id="{C1002193-314B-4678-86E6-E28EACBB522D}"/>
              </a:ext>
            </a:extLst>
          </p:cNvPr>
          <p:cNvSpPr txBox="1"/>
          <p:nvPr/>
        </p:nvSpPr>
        <p:spPr>
          <a:xfrm>
            <a:off x="9028798" y="2522585"/>
            <a:ext cx="2527978" cy="1481098"/>
          </a:xfrm>
          <a:prstGeom prst="rect">
            <a:avLst/>
          </a:prstGeom>
          <a:noFill/>
          <a:ln>
            <a:noFill/>
          </a:ln>
        </p:spPr>
        <p:txBody>
          <a:bodyPr spcFirstLastPara="1" wrap="square" lIns="121900" tIns="121900" rIns="121900" bIns="121900" anchor="t" anchorCtr="0">
            <a:noAutofit/>
          </a:bodyPr>
          <a:lstStyle/>
          <a:p>
            <a:pPr algn="ctr"/>
            <a:r>
              <a:rPr lang="tr-TR" sz="2000" dirty="0">
                <a:solidFill>
                  <a:schemeClr val="accent2">
                    <a:lumMod val="50000"/>
                  </a:schemeClr>
                </a:solidFill>
                <a:latin typeface="Roboto"/>
                <a:ea typeface="Roboto"/>
                <a:cs typeface="Roboto"/>
                <a:sym typeface="Roboto"/>
              </a:rPr>
              <a:t>Atık ısıdan elektrik üretimi tesislerinin toplam kurulu gücü </a:t>
            </a:r>
            <a:r>
              <a:rPr lang="tr-TR" sz="2400" dirty="0">
                <a:solidFill>
                  <a:schemeClr val="accent1">
                    <a:lumMod val="75000"/>
                  </a:schemeClr>
                </a:solidFill>
                <a:latin typeface="Roboto"/>
                <a:ea typeface="Roboto"/>
                <a:cs typeface="Roboto"/>
                <a:sym typeface="Roboto"/>
              </a:rPr>
              <a:t>73.789</a:t>
            </a:r>
            <a:r>
              <a:rPr lang="tr-TR" sz="2000" dirty="0">
                <a:solidFill>
                  <a:schemeClr val="accent2">
                    <a:lumMod val="50000"/>
                  </a:schemeClr>
                </a:solidFill>
                <a:latin typeface="Roboto"/>
                <a:ea typeface="Roboto"/>
                <a:cs typeface="Roboto"/>
                <a:sym typeface="Roboto"/>
              </a:rPr>
              <a:t> </a:t>
            </a:r>
            <a:r>
              <a:rPr lang="tr-TR" sz="2000" dirty="0" err="1">
                <a:solidFill>
                  <a:schemeClr val="accent2">
                    <a:lumMod val="50000"/>
                  </a:schemeClr>
                </a:solidFill>
                <a:latin typeface="Roboto"/>
                <a:ea typeface="Roboto"/>
                <a:cs typeface="Roboto"/>
                <a:sym typeface="Roboto"/>
              </a:rPr>
              <a:t>kWe</a:t>
            </a:r>
            <a:r>
              <a:rPr lang="tr-TR" sz="2000" dirty="0">
                <a:solidFill>
                  <a:schemeClr val="accent2">
                    <a:lumMod val="50000"/>
                  </a:schemeClr>
                </a:solidFill>
                <a:latin typeface="Roboto"/>
                <a:ea typeface="Roboto"/>
                <a:cs typeface="Roboto"/>
                <a:sym typeface="Roboto"/>
              </a:rPr>
              <a:t>’ </a:t>
            </a:r>
            <a:r>
              <a:rPr lang="tr-TR" sz="2000" dirty="0" err="1">
                <a:solidFill>
                  <a:schemeClr val="accent2">
                    <a:lumMod val="50000"/>
                  </a:schemeClr>
                </a:solidFill>
                <a:latin typeface="Roboto"/>
                <a:ea typeface="Roboto"/>
                <a:cs typeface="Roboto"/>
                <a:sym typeface="Roboto"/>
              </a:rPr>
              <a:t>dir</a:t>
            </a:r>
            <a:endParaRPr sz="2000" dirty="0">
              <a:solidFill>
                <a:schemeClr val="accent2">
                  <a:lumMod val="50000"/>
                </a:schemeClr>
              </a:solidFill>
              <a:latin typeface="Roboto"/>
              <a:ea typeface="Roboto"/>
              <a:cs typeface="Roboto"/>
              <a:sym typeface="Roboto"/>
            </a:endParaRPr>
          </a:p>
          <a:p>
            <a:endParaRPr sz="2000" dirty="0">
              <a:solidFill>
                <a:schemeClr val="accent2">
                  <a:lumMod val="75000"/>
                </a:schemeClr>
              </a:solidFill>
              <a:latin typeface="Roboto"/>
              <a:ea typeface="Roboto"/>
              <a:cs typeface="Roboto"/>
              <a:sym typeface="Roboto"/>
            </a:endParaRPr>
          </a:p>
        </p:txBody>
      </p:sp>
      <p:sp>
        <p:nvSpPr>
          <p:cNvPr id="53" name="Google Shape;207;p17">
            <a:extLst>
              <a:ext uri="{FF2B5EF4-FFF2-40B4-BE49-F238E27FC236}">
                <a16:creationId xmlns:a16="http://schemas.microsoft.com/office/drawing/2014/main" id="{D2EF734E-BC4B-4BF5-810D-B725BA866FD7}"/>
              </a:ext>
            </a:extLst>
          </p:cNvPr>
          <p:cNvSpPr txBox="1"/>
          <p:nvPr/>
        </p:nvSpPr>
        <p:spPr>
          <a:xfrm>
            <a:off x="3743790" y="1529268"/>
            <a:ext cx="1074000" cy="430400"/>
          </a:xfrm>
          <a:prstGeom prst="rect">
            <a:avLst/>
          </a:prstGeom>
          <a:noFill/>
          <a:ln>
            <a:noFill/>
          </a:ln>
        </p:spPr>
        <p:txBody>
          <a:bodyPr spcFirstLastPara="1" wrap="square" lIns="121900" tIns="121900" rIns="121900" bIns="121900" anchor="t" anchorCtr="0">
            <a:noAutofit/>
          </a:bodyPr>
          <a:lstStyle/>
          <a:p>
            <a:pPr algn="ctr">
              <a:lnSpc>
                <a:spcPct val="115000"/>
              </a:lnSpc>
              <a:spcAft>
                <a:spcPts val="2133"/>
              </a:spcAft>
            </a:pPr>
            <a:r>
              <a:rPr lang="tr-TR" sz="3200" b="1" dirty="0">
                <a:solidFill>
                  <a:schemeClr val="lt1"/>
                </a:solidFill>
                <a:latin typeface="Fira Sans Extra Condensed"/>
                <a:ea typeface="Fira Sans Extra Condensed"/>
                <a:cs typeface="Fira Sans Extra Condensed"/>
                <a:sym typeface="Fira Sans Extra Condensed"/>
              </a:rPr>
              <a:t>181</a:t>
            </a:r>
            <a:endParaRPr sz="3200" b="1" dirty="0">
              <a:solidFill>
                <a:schemeClr val="lt1"/>
              </a:solidFill>
              <a:latin typeface="Fira Sans Extra Condensed"/>
              <a:ea typeface="Fira Sans Extra Condensed"/>
              <a:cs typeface="Fira Sans Extra Condensed"/>
              <a:sym typeface="Fira Sans Extra Condensed"/>
            </a:endParaRPr>
          </a:p>
        </p:txBody>
      </p:sp>
      <p:sp>
        <p:nvSpPr>
          <p:cNvPr id="56" name="Google Shape;210;p17">
            <a:extLst>
              <a:ext uri="{FF2B5EF4-FFF2-40B4-BE49-F238E27FC236}">
                <a16:creationId xmlns:a16="http://schemas.microsoft.com/office/drawing/2014/main" id="{8960E846-09E0-4B61-859E-194EDA2AF7B7}"/>
              </a:ext>
            </a:extLst>
          </p:cNvPr>
          <p:cNvSpPr txBox="1"/>
          <p:nvPr/>
        </p:nvSpPr>
        <p:spPr>
          <a:xfrm>
            <a:off x="7402465" y="1587182"/>
            <a:ext cx="1074000" cy="430400"/>
          </a:xfrm>
          <a:prstGeom prst="rect">
            <a:avLst/>
          </a:prstGeom>
          <a:noFill/>
          <a:ln>
            <a:noFill/>
          </a:ln>
        </p:spPr>
        <p:txBody>
          <a:bodyPr spcFirstLastPara="1" wrap="square" lIns="121900" tIns="121900" rIns="121900" bIns="121900" anchor="t" anchorCtr="0">
            <a:noAutofit/>
          </a:bodyPr>
          <a:lstStyle/>
          <a:p>
            <a:pPr algn="ctr">
              <a:lnSpc>
                <a:spcPct val="115000"/>
              </a:lnSpc>
              <a:spcAft>
                <a:spcPts val="2133"/>
              </a:spcAft>
            </a:pPr>
            <a:r>
              <a:rPr lang="tr-TR" sz="2667" b="1" dirty="0">
                <a:solidFill>
                  <a:schemeClr val="lt1"/>
                </a:solidFill>
                <a:latin typeface="Fira Sans Extra Condensed"/>
                <a:ea typeface="Fira Sans Extra Condensed"/>
                <a:cs typeface="Fira Sans Extra Condensed"/>
                <a:sym typeface="Fira Sans Extra Condensed"/>
              </a:rPr>
              <a:t>14</a:t>
            </a:r>
            <a:endParaRPr sz="2667" b="1" dirty="0">
              <a:solidFill>
                <a:schemeClr val="lt1"/>
              </a:solidFill>
              <a:latin typeface="Fira Sans Extra Condensed"/>
              <a:ea typeface="Fira Sans Extra Condensed"/>
              <a:cs typeface="Fira Sans Extra Condensed"/>
              <a:sym typeface="Fira Sans Extra Condensed"/>
            </a:endParaRPr>
          </a:p>
        </p:txBody>
      </p:sp>
      <p:sp>
        <p:nvSpPr>
          <p:cNvPr id="59" name="Google Shape;192;p17">
            <a:extLst>
              <a:ext uri="{FF2B5EF4-FFF2-40B4-BE49-F238E27FC236}">
                <a16:creationId xmlns:a16="http://schemas.microsoft.com/office/drawing/2014/main" id="{DCA79D20-DA12-418A-B1BD-D6F8B401CF97}"/>
              </a:ext>
            </a:extLst>
          </p:cNvPr>
          <p:cNvSpPr/>
          <p:nvPr/>
        </p:nvSpPr>
        <p:spPr>
          <a:xfrm>
            <a:off x="5919558" y="4591313"/>
            <a:ext cx="826661" cy="793277"/>
          </a:xfrm>
          <a:custGeom>
            <a:avLst/>
            <a:gdLst/>
            <a:ahLst/>
            <a:cxnLst/>
            <a:rect l="l" t="t" r="r" b="b"/>
            <a:pathLst>
              <a:path w="3029" h="3030" extrusionOk="0">
                <a:moveTo>
                  <a:pt x="1515" y="1"/>
                </a:moveTo>
                <a:cubicBezTo>
                  <a:pt x="679" y="1"/>
                  <a:pt x="0" y="679"/>
                  <a:pt x="0" y="1515"/>
                </a:cubicBezTo>
                <a:cubicBezTo>
                  <a:pt x="0" y="2352"/>
                  <a:pt x="679" y="3029"/>
                  <a:pt x="1515" y="3029"/>
                </a:cubicBezTo>
                <a:cubicBezTo>
                  <a:pt x="2351" y="3029"/>
                  <a:pt x="3028" y="2352"/>
                  <a:pt x="3028" y="1515"/>
                </a:cubicBezTo>
                <a:cubicBezTo>
                  <a:pt x="3028" y="679"/>
                  <a:pt x="2351" y="3"/>
                  <a:pt x="1515"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60" name="Google Shape;207;p17">
            <a:extLst>
              <a:ext uri="{FF2B5EF4-FFF2-40B4-BE49-F238E27FC236}">
                <a16:creationId xmlns:a16="http://schemas.microsoft.com/office/drawing/2014/main" id="{58AA085E-128B-4774-9170-E9B8D7610599}"/>
              </a:ext>
            </a:extLst>
          </p:cNvPr>
          <p:cNvSpPr txBox="1"/>
          <p:nvPr/>
        </p:nvSpPr>
        <p:spPr>
          <a:xfrm>
            <a:off x="5878222" y="4664430"/>
            <a:ext cx="909333" cy="430400"/>
          </a:xfrm>
          <a:prstGeom prst="rect">
            <a:avLst/>
          </a:prstGeom>
          <a:noFill/>
          <a:ln>
            <a:noFill/>
          </a:ln>
        </p:spPr>
        <p:txBody>
          <a:bodyPr spcFirstLastPara="1" wrap="square" lIns="121900" tIns="121900" rIns="121900" bIns="121900" anchor="t" anchorCtr="0">
            <a:noAutofit/>
          </a:bodyPr>
          <a:lstStyle/>
          <a:p>
            <a:pPr algn="ctr">
              <a:lnSpc>
                <a:spcPct val="115000"/>
              </a:lnSpc>
              <a:spcAft>
                <a:spcPts val="2133"/>
              </a:spcAft>
            </a:pPr>
            <a:r>
              <a:rPr lang="tr-TR" sz="2667" b="1" dirty="0">
                <a:solidFill>
                  <a:schemeClr val="lt1"/>
                </a:solidFill>
                <a:latin typeface="Fira Sans Extra Condensed"/>
                <a:ea typeface="Fira Sans Extra Condensed"/>
                <a:cs typeface="Fira Sans Extra Condensed"/>
                <a:sym typeface="Fira Sans Extra Condensed"/>
              </a:rPr>
              <a:t>4</a:t>
            </a:r>
            <a:endParaRPr sz="2667" b="1" dirty="0">
              <a:solidFill>
                <a:schemeClr val="lt1"/>
              </a:solidFill>
              <a:latin typeface="Fira Sans Extra Condensed"/>
              <a:ea typeface="Fira Sans Extra Condensed"/>
              <a:cs typeface="Fira Sans Extra Condensed"/>
              <a:sym typeface="Fira Sans Extra Condensed"/>
            </a:endParaRPr>
          </a:p>
        </p:txBody>
      </p:sp>
      <p:sp>
        <p:nvSpPr>
          <p:cNvPr id="61" name="Google Shape;200;p17">
            <a:extLst>
              <a:ext uri="{FF2B5EF4-FFF2-40B4-BE49-F238E27FC236}">
                <a16:creationId xmlns:a16="http://schemas.microsoft.com/office/drawing/2014/main" id="{32061095-8E76-49F8-AA3B-C23872BEA079}"/>
              </a:ext>
            </a:extLst>
          </p:cNvPr>
          <p:cNvSpPr txBox="1"/>
          <p:nvPr/>
        </p:nvSpPr>
        <p:spPr>
          <a:xfrm>
            <a:off x="5333760" y="2263174"/>
            <a:ext cx="1797205" cy="1236342"/>
          </a:xfrm>
          <a:prstGeom prst="rect">
            <a:avLst/>
          </a:prstGeom>
          <a:noFill/>
          <a:ln>
            <a:noFill/>
          </a:ln>
        </p:spPr>
        <p:txBody>
          <a:bodyPr spcFirstLastPara="1" wrap="square" lIns="121900" tIns="121900" rIns="121900" bIns="121900" anchor="t" anchorCtr="0">
            <a:noAutofit/>
          </a:bodyPr>
          <a:lstStyle/>
          <a:p>
            <a:pPr algn="ctr"/>
            <a:r>
              <a:rPr lang="tr-TR" sz="2000" b="1" dirty="0">
                <a:solidFill>
                  <a:srgbClr val="C00000"/>
                </a:solidFill>
                <a:effectLst>
                  <a:outerShdw blurRad="38100" dist="38100" dir="2700000" algn="tl">
                    <a:srgbClr val="000000">
                      <a:alpha val="43137"/>
                    </a:srgbClr>
                  </a:outerShdw>
                </a:effectLst>
                <a:latin typeface="Roboto"/>
                <a:ea typeface="Roboto"/>
                <a:cs typeface="Roboto"/>
                <a:sym typeface="Roboto"/>
              </a:rPr>
              <a:t>TOPLAM</a:t>
            </a:r>
          </a:p>
          <a:p>
            <a:pPr algn="ctr"/>
            <a:r>
              <a:rPr lang="tr-TR" sz="2000" b="1" dirty="0">
                <a:solidFill>
                  <a:srgbClr val="C00000"/>
                </a:solidFill>
                <a:effectLst>
                  <a:outerShdw blurRad="38100" dist="38100" dir="2700000" algn="tl">
                    <a:srgbClr val="000000">
                      <a:alpha val="43137"/>
                    </a:srgbClr>
                  </a:outerShdw>
                </a:effectLst>
                <a:latin typeface="Roboto"/>
                <a:ea typeface="Roboto"/>
                <a:cs typeface="Roboto"/>
                <a:sym typeface="Roboto"/>
              </a:rPr>
              <a:t>199 TESİS</a:t>
            </a:r>
          </a:p>
          <a:p>
            <a:pPr algn="ctr"/>
            <a:r>
              <a:rPr lang="tr-TR" sz="2000" b="1" dirty="0">
                <a:solidFill>
                  <a:srgbClr val="C00000"/>
                </a:solidFill>
                <a:effectLst>
                  <a:outerShdw blurRad="38100" dist="38100" dir="2700000" algn="tl">
                    <a:srgbClr val="000000">
                      <a:alpha val="43137"/>
                    </a:srgbClr>
                  </a:outerShdw>
                </a:effectLst>
                <a:latin typeface="Roboto"/>
                <a:ea typeface="Roboto"/>
                <a:cs typeface="Roboto"/>
                <a:sym typeface="Roboto"/>
              </a:rPr>
              <a:t>596.140 </a:t>
            </a:r>
          </a:p>
          <a:p>
            <a:pPr algn="ctr"/>
            <a:r>
              <a:rPr lang="tr-TR" sz="2000" b="1" dirty="0">
                <a:solidFill>
                  <a:srgbClr val="C00000"/>
                </a:solidFill>
                <a:effectLst>
                  <a:outerShdw blurRad="38100" dist="38100" dir="2700000" algn="tl">
                    <a:srgbClr val="000000">
                      <a:alpha val="43137"/>
                    </a:srgbClr>
                  </a:outerShdw>
                </a:effectLst>
                <a:latin typeface="Roboto"/>
                <a:ea typeface="Roboto"/>
                <a:cs typeface="Roboto"/>
                <a:sym typeface="Roboto"/>
              </a:rPr>
              <a:t>   </a:t>
            </a:r>
            <a:r>
              <a:rPr lang="tr-TR" sz="2000" b="1" dirty="0" err="1">
                <a:solidFill>
                  <a:srgbClr val="C00000"/>
                </a:solidFill>
                <a:effectLst>
                  <a:outerShdw blurRad="38100" dist="38100" dir="2700000" algn="tl">
                    <a:srgbClr val="000000">
                      <a:alpha val="43137"/>
                    </a:srgbClr>
                  </a:outerShdw>
                </a:effectLst>
                <a:latin typeface="Roboto"/>
                <a:ea typeface="Roboto"/>
                <a:cs typeface="Roboto"/>
                <a:sym typeface="Roboto"/>
              </a:rPr>
              <a:t>kWe</a:t>
            </a:r>
            <a:endParaRPr sz="2000" b="1" dirty="0">
              <a:solidFill>
                <a:srgbClr val="C00000"/>
              </a:solidFill>
              <a:effectLst>
                <a:outerShdw blurRad="38100" dist="38100" dir="2700000" algn="tl">
                  <a:srgbClr val="000000">
                    <a:alpha val="43137"/>
                  </a:srgbClr>
                </a:outerShdw>
              </a:effectLst>
              <a:latin typeface="Roboto"/>
              <a:ea typeface="Roboto"/>
              <a:cs typeface="Roboto"/>
              <a:sym typeface="Roboto"/>
            </a:endParaRPr>
          </a:p>
          <a:p>
            <a:endParaRPr sz="2000" dirty="0">
              <a:solidFill>
                <a:srgbClr val="C00000"/>
              </a:solidFill>
              <a:latin typeface="Roboto"/>
              <a:ea typeface="Roboto"/>
              <a:cs typeface="Roboto"/>
              <a:sym typeface="Roboto"/>
            </a:endParaRPr>
          </a:p>
        </p:txBody>
      </p:sp>
      <p:sp>
        <p:nvSpPr>
          <p:cNvPr id="62" name="Dikdörtgen 61">
            <a:extLst>
              <a:ext uri="{FF2B5EF4-FFF2-40B4-BE49-F238E27FC236}">
                <a16:creationId xmlns:a16="http://schemas.microsoft.com/office/drawing/2014/main" id="{97349AD8-E8CA-41C2-A645-906B4524974B}"/>
              </a:ext>
            </a:extLst>
          </p:cNvPr>
          <p:cNvSpPr/>
          <p:nvPr/>
        </p:nvSpPr>
        <p:spPr>
          <a:xfrm>
            <a:off x="363166" y="250532"/>
            <a:ext cx="7744514" cy="369332"/>
          </a:xfrm>
          <a:prstGeom prst="rect">
            <a:avLst/>
          </a:prstGeom>
        </p:spPr>
        <p:txBody>
          <a:bodyPr wrap="square">
            <a:spAutoFit/>
          </a:bodyPr>
          <a:lstStyle/>
          <a:p>
            <a:pPr>
              <a:buClr>
                <a:srgbClr val="000000"/>
              </a:buClr>
              <a:buSzPct val="100000"/>
              <a:buFont typeface="Times New Roman" pitchFamily="18" charset="0"/>
              <a:buNone/>
              <a:defRPr/>
            </a:pPr>
            <a:r>
              <a:rPr lang="tr-TR" b="1" i="1" dirty="0">
                <a:solidFill>
                  <a:schemeClr val="bg1"/>
                </a:solidFill>
                <a:effectLst>
                  <a:outerShdw blurRad="38100" dist="38100" dir="2700000" algn="tl">
                    <a:srgbClr val="C0C0C0"/>
                  </a:outerShdw>
                </a:effectLst>
                <a:latin typeface="Arial" charset="0"/>
                <a:ea typeface="Microsoft YaHei" charset="-122"/>
                <a:cs typeface="Arial" charset="0"/>
              </a:rPr>
              <a:t>VERİMLİLİK BELGESİ SAYILARI (LİSANSSIZ ELEKTRİK ÜRETİMİ)</a:t>
            </a:r>
          </a:p>
        </p:txBody>
      </p:sp>
    </p:spTree>
    <p:extLst>
      <p:ext uri="{BB962C8B-B14F-4D97-AF65-F5344CB8AC3E}">
        <p14:creationId xmlns:p14="http://schemas.microsoft.com/office/powerpoint/2010/main" val="1254064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id="{585E2608-9754-4D87-AB2A-E399F1463C9E}"/>
              </a:ext>
            </a:extLst>
          </p:cNvPr>
          <p:cNvGrpSpPr/>
          <p:nvPr/>
        </p:nvGrpSpPr>
        <p:grpSpPr>
          <a:xfrm>
            <a:off x="142433" y="9904"/>
            <a:ext cx="11850399" cy="6835765"/>
            <a:chOff x="142433" y="9904"/>
            <a:chExt cx="11850399" cy="6835765"/>
          </a:xfrm>
        </p:grpSpPr>
        <p:cxnSp>
          <p:nvCxnSpPr>
            <p:cNvPr id="8" name="Düz Bağlayıcı 7"/>
            <p:cNvCxnSpPr/>
            <p:nvPr/>
          </p:nvCxnSpPr>
          <p:spPr>
            <a:xfrm>
              <a:off x="196769" y="930407"/>
              <a:ext cx="11741727" cy="2598"/>
            </a:xfrm>
            <a:prstGeom prst="line">
              <a:avLst/>
            </a:prstGeom>
            <a:blipFill>
              <a:blip r:embed="rId3">
                <a:lum bright="3000"/>
              </a:blip>
              <a:stretch>
                <a:fillRect/>
              </a:stretch>
            </a:blipFill>
            <a:ln w="57150">
              <a:solidFill>
                <a:srgbClr val="DE101C"/>
              </a:solidFill>
            </a:ln>
          </p:spPr>
          <p:style>
            <a:lnRef idx="2">
              <a:schemeClr val="accent1">
                <a:shade val="50000"/>
              </a:schemeClr>
            </a:lnRef>
            <a:fillRef idx="1">
              <a:schemeClr val="accent1"/>
            </a:fillRef>
            <a:effectRef idx="0">
              <a:schemeClr val="accent1"/>
            </a:effectRef>
            <a:fontRef idx="minor">
              <a:schemeClr val="lt1"/>
            </a:fontRef>
          </p:style>
        </p:cxnSp>
        <p:sp>
          <p:nvSpPr>
            <p:cNvPr id="10" name="Yuvarlatılmış Çapraz Köşeli Dikdörtgen 9"/>
            <p:cNvSpPr/>
            <p:nvPr/>
          </p:nvSpPr>
          <p:spPr>
            <a:xfrm>
              <a:off x="251105" y="9904"/>
              <a:ext cx="11741727" cy="848734"/>
            </a:xfrm>
            <a:prstGeom prst="round2DiagRect">
              <a:avLst>
                <a:gd name="adj1" fmla="val 45461"/>
                <a:gd name="adj2" fmla="val 0"/>
              </a:avLst>
            </a:prstGeom>
            <a:blipFill>
              <a:blip r:embed="rId3">
                <a:lum bright="3000"/>
              </a:blip>
              <a:stretch>
                <a:fillRect/>
              </a:stretch>
            </a:blipFill>
            <a:ln>
              <a:solidFill>
                <a:srgbClr val="B20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ound Diagonal Corner Rectangle 11"/>
            <p:cNvSpPr/>
            <p:nvPr/>
          </p:nvSpPr>
          <p:spPr>
            <a:xfrm>
              <a:off x="142433" y="5925972"/>
              <a:ext cx="11796063" cy="919697"/>
            </a:xfrm>
            <a:prstGeom prst="round2DiagRect">
              <a:avLst/>
            </a:prstGeom>
            <a:gradFill flip="none" rotWithShape="1">
              <a:gsLst>
                <a:gs pos="45000">
                  <a:srgbClr val="FF7474">
                    <a:lumMod val="73000"/>
                    <a:lumOff val="27000"/>
                    <a:alpha val="83000"/>
                  </a:srgbClr>
                </a:gs>
                <a:gs pos="29000">
                  <a:srgbClr val="C00000">
                    <a:lumMod val="88000"/>
                    <a:lumOff val="12000"/>
                  </a:srgbClr>
                </a:gs>
                <a:gs pos="64000">
                  <a:srgbClr val="FF0000"/>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7270" y="5998436"/>
              <a:ext cx="2527977" cy="737993"/>
            </a:xfrm>
            <a:prstGeom prst="rect">
              <a:avLst/>
            </a:prstGeom>
          </p:spPr>
        </p:pic>
      </p:grpSp>
      <p:sp>
        <p:nvSpPr>
          <p:cNvPr id="4" name="Slide Number Placeholder 3"/>
          <p:cNvSpPr>
            <a:spLocks noGrp="1"/>
          </p:cNvSpPr>
          <p:nvPr>
            <p:ph type="sldNum" sz="quarter" idx="12"/>
          </p:nvPr>
        </p:nvSpPr>
        <p:spPr>
          <a:xfrm>
            <a:off x="8813576" y="6367432"/>
            <a:ext cx="2743200" cy="365125"/>
          </a:xfrm>
        </p:spPr>
        <p:txBody>
          <a:bodyPr/>
          <a:lstStyle/>
          <a:p>
            <a:fld id="{262B267A-8B44-4596-918F-83F90078A6EC}" type="slidenum">
              <a:rPr lang="tr-TR" smtClean="0"/>
              <a:t>13</a:t>
            </a:fld>
            <a:endParaRPr lang="tr-TR" dirty="0"/>
          </a:p>
        </p:txBody>
      </p:sp>
      <p:sp>
        <p:nvSpPr>
          <p:cNvPr id="62" name="Dikdörtgen 61">
            <a:extLst>
              <a:ext uri="{FF2B5EF4-FFF2-40B4-BE49-F238E27FC236}">
                <a16:creationId xmlns:a16="http://schemas.microsoft.com/office/drawing/2014/main" id="{97349AD8-E8CA-41C2-A645-906B4524974B}"/>
              </a:ext>
            </a:extLst>
          </p:cNvPr>
          <p:cNvSpPr/>
          <p:nvPr/>
        </p:nvSpPr>
        <p:spPr>
          <a:xfrm>
            <a:off x="363166" y="250532"/>
            <a:ext cx="7744514" cy="369332"/>
          </a:xfrm>
          <a:prstGeom prst="rect">
            <a:avLst/>
          </a:prstGeom>
        </p:spPr>
        <p:txBody>
          <a:bodyPr wrap="square">
            <a:spAutoFit/>
          </a:bodyPr>
          <a:lstStyle/>
          <a:p>
            <a:pPr>
              <a:buClr>
                <a:srgbClr val="000000"/>
              </a:buClr>
              <a:buSzPct val="100000"/>
              <a:buFont typeface="Times New Roman" pitchFamily="18" charset="0"/>
              <a:buNone/>
              <a:defRPr/>
            </a:pPr>
            <a:r>
              <a:rPr lang="tr-TR" b="1" i="1" dirty="0">
                <a:solidFill>
                  <a:schemeClr val="bg1"/>
                </a:solidFill>
                <a:effectLst>
                  <a:outerShdw blurRad="38100" dist="38100" dir="2700000" algn="tl">
                    <a:srgbClr val="C0C0C0"/>
                  </a:outerShdw>
                </a:effectLst>
                <a:latin typeface="Arial" charset="0"/>
                <a:ea typeface="Microsoft YaHei" charset="-122"/>
                <a:cs typeface="Arial" charset="0"/>
              </a:rPr>
              <a:t>VERİMLİLİK BELGESİ SAYILARI (LİSANSSIZ ELEKTRİK ÜRETİMİ)</a:t>
            </a:r>
          </a:p>
        </p:txBody>
      </p:sp>
      <p:graphicFrame>
        <p:nvGraphicFramePr>
          <p:cNvPr id="3" name="Tablo 2">
            <a:extLst>
              <a:ext uri="{FF2B5EF4-FFF2-40B4-BE49-F238E27FC236}">
                <a16:creationId xmlns:a16="http://schemas.microsoft.com/office/drawing/2014/main" id="{17931004-5D7E-4E46-81DA-DBFDF8337A4B}"/>
              </a:ext>
            </a:extLst>
          </p:cNvPr>
          <p:cNvGraphicFramePr>
            <a:graphicFrameLocks noGrp="1"/>
          </p:cNvGraphicFramePr>
          <p:nvPr>
            <p:extLst>
              <p:ext uri="{D42A27DB-BD31-4B8C-83A1-F6EECF244321}">
                <p14:modId xmlns:p14="http://schemas.microsoft.com/office/powerpoint/2010/main" val="21491582"/>
              </p:ext>
            </p:extLst>
          </p:nvPr>
        </p:nvGraphicFramePr>
        <p:xfrm>
          <a:off x="580103" y="1227634"/>
          <a:ext cx="11275144" cy="4582631"/>
        </p:xfrm>
        <a:graphic>
          <a:graphicData uri="http://schemas.openxmlformats.org/drawingml/2006/table">
            <a:tbl>
              <a:tblPr>
                <a:tableStyleId>{5C22544A-7EE6-4342-B048-85BDC9FD1C3A}</a:tableStyleId>
              </a:tblPr>
              <a:tblGrid>
                <a:gridCol w="1707276">
                  <a:extLst>
                    <a:ext uri="{9D8B030D-6E8A-4147-A177-3AD203B41FA5}">
                      <a16:colId xmlns:a16="http://schemas.microsoft.com/office/drawing/2014/main" val="788044787"/>
                    </a:ext>
                  </a:extLst>
                </a:gridCol>
                <a:gridCol w="3236713">
                  <a:extLst>
                    <a:ext uri="{9D8B030D-6E8A-4147-A177-3AD203B41FA5}">
                      <a16:colId xmlns:a16="http://schemas.microsoft.com/office/drawing/2014/main" val="3456680458"/>
                    </a:ext>
                  </a:extLst>
                </a:gridCol>
                <a:gridCol w="3236713">
                  <a:extLst>
                    <a:ext uri="{9D8B030D-6E8A-4147-A177-3AD203B41FA5}">
                      <a16:colId xmlns:a16="http://schemas.microsoft.com/office/drawing/2014/main" val="685592930"/>
                    </a:ext>
                  </a:extLst>
                </a:gridCol>
                <a:gridCol w="3094442">
                  <a:extLst>
                    <a:ext uri="{9D8B030D-6E8A-4147-A177-3AD203B41FA5}">
                      <a16:colId xmlns:a16="http://schemas.microsoft.com/office/drawing/2014/main" val="1973524032"/>
                    </a:ext>
                  </a:extLst>
                </a:gridCol>
              </a:tblGrid>
              <a:tr h="921491">
                <a:tc>
                  <a:txBody>
                    <a:bodyPr/>
                    <a:lstStyle/>
                    <a:p>
                      <a:pPr algn="ctr" fontAlgn="t"/>
                      <a:r>
                        <a:rPr lang="tr-TR" sz="2000" u="none" strike="noStrike" dirty="0">
                          <a:effectLst/>
                        </a:rPr>
                        <a:t>SEKTÖR</a:t>
                      </a:r>
                      <a:endParaRPr lang="tr-TR" sz="2000" b="1" i="0" u="none" strike="noStrike" dirty="0">
                        <a:solidFill>
                          <a:srgbClr val="000000"/>
                        </a:solidFill>
                        <a:effectLst/>
                        <a:latin typeface="Calibri" panose="020F0502020204030204" pitchFamily="34" charset="0"/>
                      </a:endParaRPr>
                    </a:p>
                  </a:txBody>
                  <a:tcPr marL="7620" marR="7620" marT="7620" marB="0"/>
                </a:tc>
                <a:tc>
                  <a:txBody>
                    <a:bodyPr/>
                    <a:lstStyle/>
                    <a:p>
                      <a:pPr algn="ctr" fontAlgn="t"/>
                      <a:r>
                        <a:rPr lang="tr-TR" sz="2000" u="none" strike="noStrike" dirty="0">
                          <a:effectLst/>
                        </a:rPr>
                        <a:t>ALT SEKTÖR</a:t>
                      </a:r>
                      <a:endParaRPr lang="tr-TR" sz="2000" b="1"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tr-TR" sz="2000" u="none" strike="noStrike" dirty="0">
                          <a:effectLst/>
                        </a:rPr>
                        <a:t>ELEKTRİK KURULU</a:t>
                      </a:r>
                      <a:br>
                        <a:rPr lang="tr-TR" sz="2000" u="none" strike="noStrike" dirty="0">
                          <a:effectLst/>
                        </a:rPr>
                      </a:br>
                      <a:r>
                        <a:rPr lang="tr-TR" sz="2000" u="none" strike="noStrike" dirty="0">
                          <a:effectLst/>
                        </a:rPr>
                        <a:t>GÜÇ (</a:t>
                      </a:r>
                      <a:r>
                        <a:rPr lang="tr-TR" sz="2000" u="none" strike="noStrike" dirty="0" err="1">
                          <a:effectLst/>
                        </a:rPr>
                        <a:t>kWe</a:t>
                      </a:r>
                      <a:r>
                        <a:rPr lang="tr-TR" sz="2000" u="none" strike="noStrike" dirty="0">
                          <a:effectLst/>
                        </a:rPr>
                        <a:t>) </a:t>
                      </a:r>
                      <a:endParaRPr lang="tr-TR" sz="2000" b="1"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r>
                        <a:rPr lang="tr-TR" sz="2000" u="none" strike="noStrike" dirty="0">
                          <a:effectLst/>
                        </a:rPr>
                        <a:t>ISIL KURULU</a:t>
                      </a:r>
                      <a:br>
                        <a:rPr lang="tr-TR" sz="2000" u="none" strike="noStrike" dirty="0">
                          <a:effectLst/>
                        </a:rPr>
                      </a:br>
                      <a:r>
                        <a:rPr lang="tr-TR" sz="2000" u="none" strike="noStrike" dirty="0">
                          <a:effectLst/>
                        </a:rPr>
                        <a:t>GÜÇ (</a:t>
                      </a:r>
                      <a:r>
                        <a:rPr lang="tr-TR" sz="2000" u="none" strike="noStrike" dirty="0" err="1">
                          <a:effectLst/>
                        </a:rPr>
                        <a:t>kWt</a:t>
                      </a:r>
                      <a:r>
                        <a:rPr lang="tr-TR" sz="2000" u="none" strike="noStrike" dirty="0">
                          <a:effectLst/>
                        </a:rPr>
                        <a:t>)</a:t>
                      </a:r>
                      <a:endParaRPr lang="tr-TR" sz="2000" b="1"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773020029"/>
                  </a:ext>
                </a:extLst>
              </a:tr>
              <a:tr h="610190">
                <a:tc>
                  <a:txBody>
                    <a:bodyPr/>
                    <a:lstStyle/>
                    <a:p>
                      <a:pPr algn="l" fontAlgn="b"/>
                      <a:r>
                        <a:rPr lang="tr-TR" sz="2000" u="none" strike="noStrike">
                          <a:effectLst/>
                        </a:rPr>
                        <a:t>BİNA</a:t>
                      </a:r>
                      <a:endParaRPr lang="tr-TR"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2000" u="none" strike="noStrike" dirty="0">
                          <a:effectLst/>
                        </a:rPr>
                        <a:t>HASTANE</a:t>
                      </a:r>
                      <a:endParaRPr lang="tr-TR"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tr-TR" sz="2000" u="none" strike="noStrike">
                          <a:effectLst/>
                        </a:rPr>
                        <a:t>166.988</a:t>
                      </a:r>
                      <a:endParaRPr lang="tr-TR"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tr-TR" sz="2000" u="none" strike="noStrike">
                          <a:effectLst/>
                        </a:rPr>
                        <a:t>175.107</a:t>
                      </a:r>
                      <a:endParaRPr lang="tr-TR"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71753376"/>
                  </a:ext>
                </a:extLst>
              </a:tr>
              <a:tr h="610190">
                <a:tc>
                  <a:txBody>
                    <a:bodyPr/>
                    <a:lstStyle/>
                    <a:p>
                      <a:pPr algn="l" fontAlgn="b"/>
                      <a:r>
                        <a:rPr lang="tr-TR" sz="2000" u="none" strike="noStrike">
                          <a:effectLst/>
                        </a:rPr>
                        <a:t>BİNA</a:t>
                      </a:r>
                      <a:endParaRPr lang="tr-TR"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2000" u="none" strike="noStrike" dirty="0">
                          <a:effectLst/>
                        </a:rPr>
                        <a:t>HİZMET BİNASI</a:t>
                      </a:r>
                      <a:endParaRPr lang="tr-TR"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tr-TR" sz="2000" u="none" strike="noStrike">
                          <a:effectLst/>
                        </a:rPr>
                        <a:t>36.570</a:t>
                      </a:r>
                      <a:endParaRPr lang="tr-TR"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tr-TR" sz="2000" u="none" strike="noStrike">
                          <a:effectLst/>
                        </a:rPr>
                        <a:t>48.087</a:t>
                      </a:r>
                      <a:endParaRPr lang="tr-TR"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82946184"/>
                  </a:ext>
                </a:extLst>
              </a:tr>
              <a:tr h="610190">
                <a:tc>
                  <a:txBody>
                    <a:bodyPr/>
                    <a:lstStyle/>
                    <a:p>
                      <a:pPr algn="l" fontAlgn="b"/>
                      <a:r>
                        <a:rPr lang="tr-TR" sz="2000" u="none" strike="noStrike">
                          <a:effectLst/>
                        </a:rPr>
                        <a:t>BİNA</a:t>
                      </a:r>
                      <a:endParaRPr lang="tr-TR"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2000" u="none" strike="noStrike" dirty="0">
                          <a:effectLst/>
                        </a:rPr>
                        <a:t>OTEL</a:t>
                      </a:r>
                      <a:endParaRPr lang="tr-TR"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tr-TR" sz="2000" u="none" strike="noStrike" dirty="0">
                          <a:effectLst/>
                        </a:rPr>
                        <a:t>15.902</a:t>
                      </a:r>
                      <a:endParaRPr lang="tr-TR"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tr-TR" sz="2000" u="none" strike="noStrike">
                          <a:effectLst/>
                        </a:rPr>
                        <a:t>18.417</a:t>
                      </a:r>
                      <a:endParaRPr lang="tr-TR"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74949562"/>
                  </a:ext>
                </a:extLst>
              </a:tr>
              <a:tr h="610190">
                <a:tc>
                  <a:txBody>
                    <a:bodyPr/>
                    <a:lstStyle/>
                    <a:p>
                      <a:pPr algn="l" fontAlgn="b"/>
                      <a:r>
                        <a:rPr lang="tr-TR" sz="2000" u="none" strike="noStrike">
                          <a:effectLst/>
                        </a:rPr>
                        <a:t>BİNA</a:t>
                      </a:r>
                      <a:endParaRPr lang="tr-TR"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2000" u="none" strike="noStrike">
                          <a:effectLst/>
                        </a:rPr>
                        <a:t>OKUL</a:t>
                      </a:r>
                      <a:endParaRPr lang="tr-TR"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tr-TR" sz="2000" u="none" strike="noStrike" dirty="0">
                          <a:effectLst/>
                        </a:rPr>
                        <a:t>6.993</a:t>
                      </a:r>
                      <a:endParaRPr lang="tr-TR"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tr-TR" sz="2000" u="none" strike="noStrike" dirty="0">
                          <a:effectLst/>
                        </a:rPr>
                        <a:t>7.312</a:t>
                      </a:r>
                      <a:endParaRPr lang="tr-TR"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83070770"/>
                  </a:ext>
                </a:extLst>
              </a:tr>
              <a:tr h="610190">
                <a:tc>
                  <a:txBody>
                    <a:bodyPr/>
                    <a:lstStyle/>
                    <a:p>
                      <a:pPr algn="l" fontAlgn="b"/>
                      <a:r>
                        <a:rPr lang="tr-TR" sz="2000" u="none" strike="noStrike">
                          <a:effectLst/>
                        </a:rPr>
                        <a:t>BİNA</a:t>
                      </a:r>
                      <a:endParaRPr lang="tr-TR"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2000" u="none" strike="noStrike">
                          <a:effectLst/>
                        </a:rPr>
                        <a:t>KONUT</a:t>
                      </a:r>
                      <a:endParaRPr lang="tr-TR"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tr-TR" sz="2000" u="none" strike="noStrike">
                          <a:effectLst/>
                        </a:rPr>
                        <a:t>151</a:t>
                      </a:r>
                      <a:endParaRPr lang="tr-TR"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tr-TR" sz="2000" u="none" strike="noStrike" dirty="0">
                          <a:effectLst/>
                        </a:rPr>
                        <a:t>235</a:t>
                      </a:r>
                      <a:endParaRPr lang="tr-TR"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61672410"/>
                  </a:ext>
                </a:extLst>
              </a:tr>
              <a:tr h="610190">
                <a:tc gridSpan="2">
                  <a:txBody>
                    <a:bodyPr/>
                    <a:lstStyle/>
                    <a:p>
                      <a:pPr algn="l" fontAlgn="b"/>
                      <a:r>
                        <a:rPr lang="tr-TR" sz="2000" u="none" strike="noStrike">
                          <a:effectLst/>
                        </a:rPr>
                        <a:t>TOPLAM</a:t>
                      </a:r>
                      <a:endParaRPr lang="tr-TR" sz="2000" b="1"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tr-TR"/>
                    </a:p>
                  </a:txBody>
                  <a:tcPr/>
                </a:tc>
                <a:tc>
                  <a:txBody>
                    <a:bodyPr/>
                    <a:lstStyle/>
                    <a:p>
                      <a:pPr algn="r" fontAlgn="b"/>
                      <a:r>
                        <a:rPr lang="tr-TR" sz="2000" u="none" strike="noStrike">
                          <a:effectLst/>
                        </a:rPr>
                        <a:t>226.604</a:t>
                      </a:r>
                      <a:endParaRPr lang="tr-TR" sz="20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tr-TR" sz="2000" u="none" strike="noStrike" dirty="0">
                          <a:effectLst/>
                        </a:rPr>
                        <a:t>249.158</a:t>
                      </a:r>
                      <a:endParaRPr lang="tr-TR" sz="2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15810190"/>
                  </a:ext>
                </a:extLst>
              </a:tr>
            </a:tbl>
          </a:graphicData>
        </a:graphic>
      </p:graphicFrame>
    </p:spTree>
    <p:extLst>
      <p:ext uri="{BB962C8B-B14F-4D97-AF65-F5344CB8AC3E}">
        <p14:creationId xmlns:p14="http://schemas.microsoft.com/office/powerpoint/2010/main" val="3649816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grpSp>
        <p:nvGrpSpPr>
          <p:cNvPr id="109" name="Grup 108">
            <a:extLst>
              <a:ext uri="{FF2B5EF4-FFF2-40B4-BE49-F238E27FC236}">
                <a16:creationId xmlns:a16="http://schemas.microsoft.com/office/drawing/2014/main" id="{100D74BA-5503-40AC-8441-DF4665B700C1}"/>
              </a:ext>
            </a:extLst>
          </p:cNvPr>
          <p:cNvGrpSpPr/>
          <p:nvPr/>
        </p:nvGrpSpPr>
        <p:grpSpPr>
          <a:xfrm>
            <a:off x="196769" y="99292"/>
            <a:ext cx="11796064" cy="6649851"/>
            <a:chOff x="196769" y="99292"/>
            <a:chExt cx="11796064" cy="6550757"/>
          </a:xfrm>
        </p:grpSpPr>
        <p:cxnSp>
          <p:nvCxnSpPr>
            <p:cNvPr id="110" name="Düz Bağlayıcı 109">
              <a:extLst>
                <a:ext uri="{FF2B5EF4-FFF2-40B4-BE49-F238E27FC236}">
                  <a16:creationId xmlns:a16="http://schemas.microsoft.com/office/drawing/2014/main" id="{FE21A34C-8D2A-4221-AD46-6C154F6836FD}"/>
                </a:ext>
              </a:extLst>
            </p:cNvPr>
            <p:cNvCxnSpPr/>
            <p:nvPr/>
          </p:nvCxnSpPr>
          <p:spPr>
            <a:xfrm>
              <a:off x="218209" y="1035627"/>
              <a:ext cx="11741727" cy="2598"/>
            </a:xfrm>
            <a:prstGeom prst="line">
              <a:avLst/>
            </a:prstGeom>
            <a:blipFill>
              <a:blip r:embed="rId3">
                <a:lum bright="3000"/>
              </a:blip>
              <a:stretch>
                <a:fillRect/>
              </a:stretch>
            </a:blipFill>
            <a:ln w="57150">
              <a:solidFill>
                <a:srgbClr val="DE101C"/>
              </a:solidFill>
            </a:ln>
          </p:spPr>
          <p:style>
            <a:lnRef idx="2">
              <a:schemeClr val="accent1">
                <a:shade val="50000"/>
              </a:schemeClr>
            </a:lnRef>
            <a:fillRef idx="1">
              <a:schemeClr val="accent1"/>
            </a:fillRef>
            <a:effectRef idx="0">
              <a:schemeClr val="accent1"/>
            </a:effectRef>
            <a:fontRef idx="minor">
              <a:schemeClr val="lt1"/>
            </a:fontRef>
          </p:style>
        </p:cxnSp>
        <p:sp>
          <p:nvSpPr>
            <p:cNvPr id="111" name="Yuvarlatılmış Çapraz Köşeli Dikdörtgen 9">
              <a:extLst>
                <a:ext uri="{FF2B5EF4-FFF2-40B4-BE49-F238E27FC236}">
                  <a16:creationId xmlns:a16="http://schemas.microsoft.com/office/drawing/2014/main" id="{C76A167E-35C8-4D2A-BE5B-91BEBE26F0F1}"/>
                </a:ext>
              </a:extLst>
            </p:cNvPr>
            <p:cNvSpPr/>
            <p:nvPr/>
          </p:nvSpPr>
          <p:spPr>
            <a:xfrm>
              <a:off x="218206" y="99292"/>
              <a:ext cx="11741727" cy="848734"/>
            </a:xfrm>
            <a:prstGeom prst="round2DiagRect">
              <a:avLst>
                <a:gd name="adj1" fmla="val 45461"/>
                <a:gd name="adj2" fmla="val 0"/>
              </a:avLst>
            </a:prstGeom>
            <a:blipFill>
              <a:blip r:embed="rId3">
                <a:lum bright="3000"/>
              </a:blip>
              <a:stretch>
                <a:fillRect/>
              </a:stretch>
            </a:blipFill>
            <a:ln>
              <a:solidFill>
                <a:srgbClr val="B20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2" name="Round Diagonal Corner Rectangle 11">
              <a:extLst>
                <a:ext uri="{FF2B5EF4-FFF2-40B4-BE49-F238E27FC236}">
                  <a16:creationId xmlns:a16="http://schemas.microsoft.com/office/drawing/2014/main" id="{9221597F-1704-4DC2-93BC-7CA87A5549F2}"/>
                </a:ext>
              </a:extLst>
            </p:cNvPr>
            <p:cNvSpPr/>
            <p:nvPr/>
          </p:nvSpPr>
          <p:spPr>
            <a:xfrm>
              <a:off x="196770" y="5730352"/>
              <a:ext cx="11796063" cy="919697"/>
            </a:xfrm>
            <a:prstGeom prst="round2DiagRect">
              <a:avLst/>
            </a:prstGeom>
            <a:gradFill flip="none" rotWithShape="1">
              <a:gsLst>
                <a:gs pos="45000">
                  <a:srgbClr val="FF7474">
                    <a:lumMod val="73000"/>
                    <a:lumOff val="27000"/>
                    <a:alpha val="83000"/>
                  </a:srgbClr>
                </a:gs>
                <a:gs pos="29000">
                  <a:srgbClr val="C00000">
                    <a:lumMod val="88000"/>
                    <a:lumOff val="12000"/>
                  </a:srgbClr>
                </a:gs>
                <a:gs pos="64000">
                  <a:srgbClr val="FF0000"/>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13" name="Resim 112">
              <a:extLst>
                <a:ext uri="{FF2B5EF4-FFF2-40B4-BE49-F238E27FC236}">
                  <a16:creationId xmlns:a16="http://schemas.microsoft.com/office/drawing/2014/main" id="{201DFAAC-40AC-4FC0-A207-1BD6EED7EB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5411" y="5821203"/>
              <a:ext cx="2527977" cy="737993"/>
            </a:xfrm>
            <a:prstGeom prst="rect">
              <a:avLst/>
            </a:prstGeom>
          </p:spPr>
        </p:pic>
        <p:sp>
          <p:nvSpPr>
            <p:cNvPr id="114" name="Round Same Side Corner Rectangle 12">
              <a:extLst>
                <a:ext uri="{FF2B5EF4-FFF2-40B4-BE49-F238E27FC236}">
                  <a16:creationId xmlns:a16="http://schemas.microsoft.com/office/drawing/2014/main" id="{81D43855-374A-44B3-98C7-D37F5F554C85}"/>
                </a:ext>
              </a:extLst>
            </p:cNvPr>
            <p:cNvSpPr/>
            <p:nvPr/>
          </p:nvSpPr>
          <p:spPr>
            <a:xfrm>
              <a:off x="196769" y="5650191"/>
              <a:ext cx="11796063" cy="60502"/>
            </a:xfrm>
            <a:prstGeom prst="round2Same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6" name="Google Shape;1446;p17"/>
          <p:cNvGrpSpPr/>
          <p:nvPr/>
        </p:nvGrpSpPr>
        <p:grpSpPr>
          <a:xfrm>
            <a:off x="1750200" y="1659495"/>
            <a:ext cx="4987952" cy="3409591"/>
            <a:chOff x="1312650" y="1518944"/>
            <a:chExt cx="3740964" cy="2557193"/>
          </a:xfrm>
        </p:grpSpPr>
        <p:sp>
          <p:nvSpPr>
            <p:cNvPr id="1447" name="Google Shape;1447;p17"/>
            <p:cNvSpPr/>
            <p:nvPr/>
          </p:nvSpPr>
          <p:spPr>
            <a:xfrm>
              <a:off x="2404565" y="3692446"/>
              <a:ext cx="786293" cy="183519"/>
            </a:xfrm>
            <a:custGeom>
              <a:avLst/>
              <a:gdLst/>
              <a:ahLst/>
              <a:cxnLst/>
              <a:rect l="l" t="t" r="r" b="b"/>
              <a:pathLst>
                <a:path w="5210" h="1216" extrusionOk="0">
                  <a:moveTo>
                    <a:pt x="2605" y="1"/>
                  </a:moveTo>
                  <a:cubicBezTo>
                    <a:pt x="1154" y="1"/>
                    <a:pt x="1" y="258"/>
                    <a:pt x="1" y="605"/>
                  </a:cubicBezTo>
                  <a:cubicBezTo>
                    <a:pt x="1" y="952"/>
                    <a:pt x="1154" y="1216"/>
                    <a:pt x="2605" y="1216"/>
                  </a:cubicBezTo>
                  <a:cubicBezTo>
                    <a:pt x="4049" y="1216"/>
                    <a:pt x="5209" y="952"/>
                    <a:pt x="5209" y="605"/>
                  </a:cubicBezTo>
                  <a:cubicBezTo>
                    <a:pt x="5209" y="258"/>
                    <a:pt x="4049" y="1"/>
                    <a:pt x="2605" y="1"/>
                  </a:cubicBezTo>
                  <a:close/>
                </a:path>
              </a:pathLst>
            </a:custGeom>
            <a:solidFill>
              <a:srgbClr val="F0F1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8" name="Google Shape;1448;p17"/>
            <p:cNvSpPr/>
            <p:nvPr/>
          </p:nvSpPr>
          <p:spPr>
            <a:xfrm>
              <a:off x="3059714" y="3692446"/>
              <a:ext cx="786142" cy="183519"/>
            </a:xfrm>
            <a:custGeom>
              <a:avLst/>
              <a:gdLst/>
              <a:ahLst/>
              <a:cxnLst/>
              <a:rect l="l" t="t" r="r" b="b"/>
              <a:pathLst>
                <a:path w="5209" h="1216" extrusionOk="0">
                  <a:moveTo>
                    <a:pt x="2604" y="1"/>
                  </a:moveTo>
                  <a:cubicBezTo>
                    <a:pt x="1153" y="1"/>
                    <a:pt x="0" y="258"/>
                    <a:pt x="0" y="605"/>
                  </a:cubicBezTo>
                  <a:cubicBezTo>
                    <a:pt x="0" y="952"/>
                    <a:pt x="1153" y="1216"/>
                    <a:pt x="2604" y="1216"/>
                  </a:cubicBezTo>
                  <a:cubicBezTo>
                    <a:pt x="4048" y="1216"/>
                    <a:pt x="5208" y="952"/>
                    <a:pt x="5208" y="605"/>
                  </a:cubicBezTo>
                  <a:cubicBezTo>
                    <a:pt x="5208" y="258"/>
                    <a:pt x="4048" y="1"/>
                    <a:pt x="2604" y="1"/>
                  </a:cubicBezTo>
                  <a:close/>
                </a:path>
              </a:pathLst>
            </a:custGeom>
            <a:solidFill>
              <a:srgbClr val="F0F1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9" name="Google Shape;1449;p17"/>
            <p:cNvSpPr/>
            <p:nvPr/>
          </p:nvSpPr>
          <p:spPr>
            <a:xfrm>
              <a:off x="1312650" y="3692446"/>
              <a:ext cx="1392841" cy="332477"/>
            </a:xfrm>
            <a:custGeom>
              <a:avLst/>
              <a:gdLst/>
              <a:ahLst/>
              <a:cxnLst/>
              <a:rect l="l" t="t" r="r" b="b"/>
              <a:pathLst>
                <a:path w="9229" h="2203" extrusionOk="0">
                  <a:moveTo>
                    <a:pt x="4597" y="1"/>
                  </a:moveTo>
                  <a:cubicBezTo>
                    <a:pt x="2056" y="1"/>
                    <a:pt x="0" y="494"/>
                    <a:pt x="0" y="1098"/>
                  </a:cubicBezTo>
                  <a:cubicBezTo>
                    <a:pt x="0" y="1709"/>
                    <a:pt x="2056" y="2202"/>
                    <a:pt x="4597" y="2202"/>
                  </a:cubicBezTo>
                  <a:cubicBezTo>
                    <a:pt x="7146" y="2202"/>
                    <a:pt x="9229" y="1709"/>
                    <a:pt x="9229" y="1098"/>
                  </a:cubicBezTo>
                  <a:cubicBezTo>
                    <a:pt x="9229" y="494"/>
                    <a:pt x="7146" y="1"/>
                    <a:pt x="4597" y="1"/>
                  </a:cubicBezTo>
                  <a:close/>
                </a:path>
              </a:pathLst>
            </a:custGeom>
            <a:solidFill>
              <a:srgbClr val="F0F1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0" name="Google Shape;1450;p17"/>
            <p:cNvSpPr/>
            <p:nvPr/>
          </p:nvSpPr>
          <p:spPr>
            <a:xfrm>
              <a:off x="1312650" y="2600534"/>
              <a:ext cx="554480" cy="485359"/>
            </a:xfrm>
            <a:custGeom>
              <a:avLst/>
              <a:gdLst/>
              <a:ahLst/>
              <a:cxnLst/>
              <a:rect l="l" t="t" r="r" b="b"/>
              <a:pathLst>
                <a:path w="3674" h="3216" extrusionOk="0">
                  <a:moveTo>
                    <a:pt x="896" y="0"/>
                  </a:moveTo>
                  <a:lnTo>
                    <a:pt x="0" y="1451"/>
                  </a:lnTo>
                  <a:lnTo>
                    <a:pt x="2778" y="3215"/>
                  </a:lnTo>
                  <a:lnTo>
                    <a:pt x="3674" y="1736"/>
                  </a:lnTo>
                  <a:lnTo>
                    <a:pt x="896" y="0"/>
                  </a:lnTo>
                  <a:close/>
                </a:path>
              </a:pathLst>
            </a:custGeom>
            <a:solidFill>
              <a:srgbClr val="3280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1" name="Google Shape;1451;p17"/>
            <p:cNvSpPr/>
            <p:nvPr/>
          </p:nvSpPr>
          <p:spPr>
            <a:xfrm>
              <a:off x="1622793" y="2963046"/>
              <a:ext cx="87232" cy="66254"/>
            </a:xfrm>
            <a:custGeom>
              <a:avLst/>
              <a:gdLst/>
              <a:ahLst/>
              <a:cxnLst/>
              <a:rect l="l" t="t" r="r" b="b"/>
              <a:pathLst>
                <a:path w="578" h="439" extrusionOk="0">
                  <a:moveTo>
                    <a:pt x="56" y="1"/>
                  </a:moveTo>
                  <a:lnTo>
                    <a:pt x="1" y="119"/>
                  </a:lnTo>
                  <a:lnTo>
                    <a:pt x="521" y="438"/>
                  </a:lnTo>
                  <a:lnTo>
                    <a:pt x="577" y="320"/>
                  </a:lnTo>
                  <a:lnTo>
                    <a:pt x="5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2" name="Google Shape;1452;p17"/>
            <p:cNvSpPr/>
            <p:nvPr/>
          </p:nvSpPr>
          <p:spPr>
            <a:xfrm>
              <a:off x="1675163" y="2967272"/>
              <a:ext cx="43163" cy="35768"/>
            </a:xfrm>
            <a:custGeom>
              <a:avLst/>
              <a:gdLst/>
              <a:ahLst/>
              <a:cxnLst/>
              <a:rect l="l" t="t" r="r" b="b"/>
              <a:pathLst>
                <a:path w="286" h="237" extrusionOk="0">
                  <a:moveTo>
                    <a:pt x="29" y="0"/>
                  </a:moveTo>
                  <a:lnTo>
                    <a:pt x="1" y="63"/>
                  </a:lnTo>
                  <a:lnTo>
                    <a:pt x="258" y="237"/>
                  </a:lnTo>
                  <a:lnTo>
                    <a:pt x="286" y="174"/>
                  </a:lnTo>
                  <a:lnTo>
                    <a:pt x="2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3" name="Google Shape;1453;p17"/>
            <p:cNvSpPr/>
            <p:nvPr/>
          </p:nvSpPr>
          <p:spPr>
            <a:xfrm>
              <a:off x="1697197" y="2967272"/>
              <a:ext cx="30637" cy="22185"/>
            </a:xfrm>
            <a:custGeom>
              <a:avLst/>
              <a:gdLst/>
              <a:ahLst/>
              <a:cxnLst/>
              <a:rect l="l" t="t" r="r" b="b"/>
              <a:pathLst>
                <a:path w="203" h="147" extrusionOk="0">
                  <a:moveTo>
                    <a:pt x="1" y="0"/>
                  </a:moveTo>
                  <a:lnTo>
                    <a:pt x="1" y="63"/>
                  </a:lnTo>
                  <a:lnTo>
                    <a:pt x="174" y="146"/>
                  </a:lnTo>
                  <a:lnTo>
                    <a:pt x="202" y="119"/>
                  </a:ln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4" name="Google Shape;1454;p17"/>
            <p:cNvSpPr/>
            <p:nvPr/>
          </p:nvSpPr>
          <p:spPr>
            <a:xfrm>
              <a:off x="1683614" y="2894528"/>
              <a:ext cx="74554" cy="57802"/>
            </a:xfrm>
            <a:custGeom>
              <a:avLst/>
              <a:gdLst/>
              <a:ahLst/>
              <a:cxnLst/>
              <a:rect l="l" t="t" r="r" b="b"/>
              <a:pathLst>
                <a:path w="494" h="383" extrusionOk="0">
                  <a:moveTo>
                    <a:pt x="85" y="1"/>
                  </a:moveTo>
                  <a:cubicBezTo>
                    <a:pt x="62" y="1"/>
                    <a:pt x="44" y="16"/>
                    <a:pt x="28" y="52"/>
                  </a:cubicBezTo>
                  <a:lnTo>
                    <a:pt x="0" y="80"/>
                  </a:lnTo>
                  <a:cubicBezTo>
                    <a:pt x="0" y="107"/>
                    <a:pt x="0" y="163"/>
                    <a:pt x="28" y="163"/>
                  </a:cubicBezTo>
                  <a:lnTo>
                    <a:pt x="348" y="371"/>
                  </a:lnTo>
                  <a:cubicBezTo>
                    <a:pt x="356" y="379"/>
                    <a:pt x="364" y="383"/>
                    <a:pt x="372" y="383"/>
                  </a:cubicBezTo>
                  <a:cubicBezTo>
                    <a:pt x="392" y="383"/>
                    <a:pt x="413" y="361"/>
                    <a:pt x="438" y="337"/>
                  </a:cubicBezTo>
                  <a:lnTo>
                    <a:pt x="466" y="309"/>
                  </a:lnTo>
                  <a:cubicBezTo>
                    <a:pt x="493" y="281"/>
                    <a:pt x="466" y="226"/>
                    <a:pt x="438" y="198"/>
                  </a:cubicBezTo>
                  <a:lnTo>
                    <a:pt x="146" y="24"/>
                  </a:lnTo>
                  <a:cubicBezTo>
                    <a:pt x="123" y="9"/>
                    <a:pt x="103" y="1"/>
                    <a:pt x="8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5" name="Google Shape;1455;p17"/>
            <p:cNvSpPr/>
            <p:nvPr/>
          </p:nvSpPr>
          <p:spPr>
            <a:xfrm>
              <a:off x="1473985" y="2666486"/>
              <a:ext cx="44220" cy="30486"/>
            </a:xfrm>
            <a:custGeom>
              <a:avLst/>
              <a:gdLst/>
              <a:ahLst/>
              <a:cxnLst/>
              <a:rect l="l" t="t" r="r" b="b"/>
              <a:pathLst>
                <a:path w="293" h="202" extrusionOk="0">
                  <a:moveTo>
                    <a:pt x="28" y="1"/>
                  </a:moveTo>
                  <a:lnTo>
                    <a:pt x="1" y="28"/>
                  </a:lnTo>
                  <a:lnTo>
                    <a:pt x="264" y="202"/>
                  </a:lnTo>
                  <a:lnTo>
                    <a:pt x="292" y="174"/>
                  </a:lnTo>
                  <a:lnTo>
                    <a:pt x="28"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6" name="Google Shape;1456;p17"/>
            <p:cNvSpPr/>
            <p:nvPr/>
          </p:nvSpPr>
          <p:spPr>
            <a:xfrm>
              <a:off x="1465684" y="2674938"/>
              <a:ext cx="30486" cy="22034"/>
            </a:xfrm>
            <a:custGeom>
              <a:avLst/>
              <a:gdLst/>
              <a:ahLst/>
              <a:cxnLst/>
              <a:rect l="l" t="t" r="r" b="b"/>
              <a:pathLst>
                <a:path w="202" h="146" extrusionOk="0">
                  <a:moveTo>
                    <a:pt x="28" y="0"/>
                  </a:moveTo>
                  <a:lnTo>
                    <a:pt x="0" y="28"/>
                  </a:lnTo>
                  <a:lnTo>
                    <a:pt x="174" y="146"/>
                  </a:lnTo>
                  <a:lnTo>
                    <a:pt x="201" y="118"/>
                  </a:lnTo>
                  <a:lnTo>
                    <a:pt x="2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7" name="Google Shape;1457;p17"/>
            <p:cNvSpPr/>
            <p:nvPr/>
          </p:nvSpPr>
          <p:spPr>
            <a:xfrm>
              <a:off x="1342985" y="2630869"/>
              <a:ext cx="493810" cy="419407"/>
            </a:xfrm>
            <a:custGeom>
              <a:avLst/>
              <a:gdLst/>
              <a:ahLst/>
              <a:cxnLst/>
              <a:rect l="l" t="t" r="r" b="b"/>
              <a:pathLst>
                <a:path w="3272" h="2779" extrusionOk="0">
                  <a:moveTo>
                    <a:pt x="841" y="63"/>
                  </a:moveTo>
                  <a:lnTo>
                    <a:pt x="3181" y="1507"/>
                  </a:lnTo>
                  <a:cubicBezTo>
                    <a:pt x="3125" y="1563"/>
                    <a:pt x="3153" y="1681"/>
                    <a:pt x="3216" y="1736"/>
                  </a:cubicBezTo>
                  <a:lnTo>
                    <a:pt x="2632" y="2695"/>
                  </a:lnTo>
                  <a:cubicBezTo>
                    <a:pt x="2603" y="2675"/>
                    <a:pt x="2573" y="2666"/>
                    <a:pt x="2543" y="2666"/>
                  </a:cubicBezTo>
                  <a:cubicBezTo>
                    <a:pt x="2489" y="2666"/>
                    <a:pt x="2439" y="2696"/>
                    <a:pt x="2403" y="2750"/>
                  </a:cubicBezTo>
                  <a:lnTo>
                    <a:pt x="91" y="1278"/>
                  </a:lnTo>
                  <a:cubicBezTo>
                    <a:pt x="119" y="1216"/>
                    <a:pt x="91" y="1132"/>
                    <a:pt x="56" y="1105"/>
                  </a:cubicBezTo>
                  <a:lnTo>
                    <a:pt x="667" y="118"/>
                  </a:lnTo>
                  <a:cubicBezTo>
                    <a:pt x="723" y="118"/>
                    <a:pt x="813" y="118"/>
                    <a:pt x="841" y="63"/>
                  </a:cubicBezTo>
                  <a:close/>
                  <a:moveTo>
                    <a:pt x="841" y="0"/>
                  </a:moveTo>
                  <a:cubicBezTo>
                    <a:pt x="800" y="46"/>
                    <a:pt x="755" y="74"/>
                    <a:pt x="712" y="74"/>
                  </a:cubicBezTo>
                  <a:cubicBezTo>
                    <a:pt x="697" y="74"/>
                    <a:pt x="682" y="70"/>
                    <a:pt x="667" y="63"/>
                  </a:cubicBezTo>
                  <a:lnTo>
                    <a:pt x="639" y="63"/>
                  </a:lnTo>
                  <a:lnTo>
                    <a:pt x="1" y="1105"/>
                  </a:lnTo>
                  <a:lnTo>
                    <a:pt x="28" y="1105"/>
                  </a:lnTo>
                  <a:cubicBezTo>
                    <a:pt x="56" y="1160"/>
                    <a:pt x="56" y="1216"/>
                    <a:pt x="28" y="1278"/>
                  </a:cubicBezTo>
                  <a:lnTo>
                    <a:pt x="28" y="1306"/>
                  </a:lnTo>
                  <a:lnTo>
                    <a:pt x="2403" y="2778"/>
                  </a:lnTo>
                  <a:cubicBezTo>
                    <a:pt x="2438" y="2725"/>
                    <a:pt x="2488" y="2706"/>
                    <a:pt x="2533" y="2706"/>
                  </a:cubicBezTo>
                  <a:cubicBezTo>
                    <a:pt x="2559" y="2706"/>
                    <a:pt x="2584" y="2712"/>
                    <a:pt x="2605" y="2722"/>
                  </a:cubicBezTo>
                  <a:lnTo>
                    <a:pt x="2632" y="2722"/>
                  </a:lnTo>
                  <a:lnTo>
                    <a:pt x="3271" y="1709"/>
                  </a:lnTo>
                  <a:lnTo>
                    <a:pt x="3244" y="1709"/>
                  </a:lnTo>
                  <a:cubicBezTo>
                    <a:pt x="3181" y="1653"/>
                    <a:pt x="3153" y="1563"/>
                    <a:pt x="3216" y="1507"/>
                  </a:cubicBezTo>
                  <a:lnTo>
                    <a:pt x="3216" y="1479"/>
                  </a:lnTo>
                  <a:lnTo>
                    <a:pt x="84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8" name="Google Shape;1458;p17"/>
            <p:cNvSpPr/>
            <p:nvPr/>
          </p:nvSpPr>
          <p:spPr>
            <a:xfrm>
              <a:off x="1526354" y="2785714"/>
              <a:ext cx="127075" cy="112586"/>
            </a:xfrm>
            <a:custGeom>
              <a:avLst/>
              <a:gdLst/>
              <a:ahLst/>
              <a:cxnLst/>
              <a:rect l="l" t="t" r="r" b="b"/>
              <a:pathLst>
                <a:path w="842" h="746" extrusionOk="0">
                  <a:moveTo>
                    <a:pt x="413" y="0"/>
                  </a:moveTo>
                  <a:cubicBezTo>
                    <a:pt x="286" y="0"/>
                    <a:pt x="172" y="52"/>
                    <a:pt x="119" y="162"/>
                  </a:cubicBezTo>
                  <a:cubicBezTo>
                    <a:pt x="1" y="363"/>
                    <a:pt x="56" y="599"/>
                    <a:pt x="230" y="683"/>
                  </a:cubicBezTo>
                  <a:cubicBezTo>
                    <a:pt x="293" y="725"/>
                    <a:pt x="363" y="745"/>
                    <a:pt x="434" y="745"/>
                  </a:cubicBezTo>
                  <a:cubicBezTo>
                    <a:pt x="558" y="745"/>
                    <a:pt x="680" y="683"/>
                    <a:pt x="751" y="572"/>
                  </a:cubicBezTo>
                  <a:cubicBezTo>
                    <a:pt x="841" y="398"/>
                    <a:pt x="813" y="162"/>
                    <a:pt x="640" y="51"/>
                  </a:cubicBezTo>
                  <a:cubicBezTo>
                    <a:pt x="566" y="18"/>
                    <a:pt x="487" y="0"/>
                    <a:pt x="41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9" name="Google Shape;1459;p17"/>
            <p:cNvSpPr/>
            <p:nvPr/>
          </p:nvSpPr>
          <p:spPr>
            <a:xfrm>
              <a:off x="1560915" y="2814238"/>
              <a:ext cx="57802" cy="62028"/>
            </a:xfrm>
            <a:custGeom>
              <a:avLst/>
              <a:gdLst/>
              <a:ahLst/>
              <a:cxnLst/>
              <a:rect l="l" t="t" r="r" b="b"/>
              <a:pathLst>
                <a:path w="383" h="411" extrusionOk="0">
                  <a:moveTo>
                    <a:pt x="237" y="91"/>
                  </a:moveTo>
                  <a:lnTo>
                    <a:pt x="209" y="146"/>
                  </a:lnTo>
                  <a:cubicBezTo>
                    <a:pt x="209" y="119"/>
                    <a:pt x="175" y="119"/>
                    <a:pt x="209" y="91"/>
                  </a:cubicBezTo>
                  <a:close/>
                  <a:moveTo>
                    <a:pt x="175" y="237"/>
                  </a:moveTo>
                  <a:cubicBezTo>
                    <a:pt x="209" y="264"/>
                    <a:pt x="209" y="292"/>
                    <a:pt x="209" y="292"/>
                  </a:cubicBezTo>
                  <a:cubicBezTo>
                    <a:pt x="175" y="320"/>
                    <a:pt x="175" y="320"/>
                    <a:pt x="147" y="320"/>
                  </a:cubicBezTo>
                  <a:lnTo>
                    <a:pt x="175" y="237"/>
                  </a:lnTo>
                  <a:close/>
                  <a:moveTo>
                    <a:pt x="293" y="1"/>
                  </a:moveTo>
                  <a:lnTo>
                    <a:pt x="293" y="35"/>
                  </a:lnTo>
                  <a:cubicBezTo>
                    <a:pt x="257" y="21"/>
                    <a:pt x="225" y="12"/>
                    <a:pt x="198" y="12"/>
                  </a:cubicBezTo>
                  <a:cubicBezTo>
                    <a:pt x="162" y="12"/>
                    <a:pt x="135" y="27"/>
                    <a:pt x="119" y="63"/>
                  </a:cubicBezTo>
                  <a:cubicBezTo>
                    <a:pt x="63" y="119"/>
                    <a:pt x="119" y="174"/>
                    <a:pt x="147" y="209"/>
                  </a:cubicBezTo>
                  <a:lnTo>
                    <a:pt x="119" y="292"/>
                  </a:lnTo>
                  <a:cubicBezTo>
                    <a:pt x="119" y="264"/>
                    <a:pt x="91" y="264"/>
                    <a:pt x="119" y="237"/>
                  </a:cubicBezTo>
                  <a:lnTo>
                    <a:pt x="36" y="174"/>
                  </a:lnTo>
                  <a:lnTo>
                    <a:pt x="36" y="174"/>
                  </a:lnTo>
                  <a:cubicBezTo>
                    <a:pt x="1" y="237"/>
                    <a:pt x="36" y="292"/>
                    <a:pt x="91" y="348"/>
                  </a:cubicBezTo>
                  <a:lnTo>
                    <a:pt x="63" y="383"/>
                  </a:lnTo>
                  <a:lnTo>
                    <a:pt x="91" y="410"/>
                  </a:lnTo>
                  <a:lnTo>
                    <a:pt x="119" y="383"/>
                  </a:lnTo>
                  <a:cubicBezTo>
                    <a:pt x="135" y="390"/>
                    <a:pt x="151" y="394"/>
                    <a:pt x="167" y="394"/>
                  </a:cubicBezTo>
                  <a:cubicBezTo>
                    <a:pt x="207" y="394"/>
                    <a:pt x="245" y="373"/>
                    <a:pt x="265" y="348"/>
                  </a:cubicBezTo>
                  <a:cubicBezTo>
                    <a:pt x="320" y="264"/>
                    <a:pt x="265" y="237"/>
                    <a:pt x="237" y="174"/>
                  </a:cubicBezTo>
                  <a:lnTo>
                    <a:pt x="265" y="119"/>
                  </a:lnTo>
                  <a:cubicBezTo>
                    <a:pt x="293" y="119"/>
                    <a:pt x="293" y="146"/>
                    <a:pt x="265" y="146"/>
                  </a:cubicBezTo>
                  <a:lnTo>
                    <a:pt x="348" y="209"/>
                  </a:lnTo>
                  <a:cubicBezTo>
                    <a:pt x="383" y="146"/>
                    <a:pt x="383" y="91"/>
                    <a:pt x="320" y="35"/>
                  </a:cubicBezTo>
                  <a:lnTo>
                    <a:pt x="320" y="1"/>
                  </a:lnTo>
                  <a:close/>
                </a:path>
              </a:pathLst>
            </a:custGeom>
            <a:solidFill>
              <a:srgbClr val="3280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0" name="Google Shape;1460;p17"/>
            <p:cNvSpPr/>
            <p:nvPr/>
          </p:nvSpPr>
          <p:spPr>
            <a:xfrm>
              <a:off x="1461458" y="2394980"/>
              <a:ext cx="532446" cy="533653"/>
            </a:xfrm>
            <a:custGeom>
              <a:avLst/>
              <a:gdLst/>
              <a:ahLst/>
              <a:cxnLst/>
              <a:rect l="l" t="t" r="r" b="b"/>
              <a:pathLst>
                <a:path w="3528" h="3536" extrusionOk="0">
                  <a:moveTo>
                    <a:pt x="1216" y="1"/>
                  </a:moveTo>
                  <a:lnTo>
                    <a:pt x="0" y="1216"/>
                  </a:lnTo>
                  <a:lnTo>
                    <a:pt x="2313" y="3536"/>
                  </a:lnTo>
                  <a:lnTo>
                    <a:pt x="3528" y="2320"/>
                  </a:lnTo>
                  <a:lnTo>
                    <a:pt x="1216" y="1"/>
                  </a:lnTo>
                  <a:close/>
                </a:path>
              </a:pathLst>
            </a:custGeom>
            <a:solidFill>
              <a:srgbClr val="54AED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1" name="Google Shape;1461;p17"/>
            <p:cNvSpPr/>
            <p:nvPr/>
          </p:nvSpPr>
          <p:spPr>
            <a:xfrm>
              <a:off x="1731758" y="2793260"/>
              <a:ext cx="74554" cy="73498"/>
            </a:xfrm>
            <a:custGeom>
              <a:avLst/>
              <a:gdLst/>
              <a:ahLst/>
              <a:cxnLst/>
              <a:rect l="l" t="t" r="r" b="b"/>
              <a:pathLst>
                <a:path w="494" h="487" extrusionOk="0">
                  <a:moveTo>
                    <a:pt x="56" y="1"/>
                  </a:moveTo>
                  <a:lnTo>
                    <a:pt x="1" y="56"/>
                  </a:lnTo>
                  <a:lnTo>
                    <a:pt x="404" y="487"/>
                  </a:lnTo>
                  <a:lnTo>
                    <a:pt x="494" y="403"/>
                  </a:lnTo>
                  <a:lnTo>
                    <a:pt x="5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2" name="Google Shape;1462;p17"/>
            <p:cNvSpPr/>
            <p:nvPr/>
          </p:nvSpPr>
          <p:spPr>
            <a:xfrm>
              <a:off x="1780053" y="2805937"/>
              <a:ext cx="38937" cy="39843"/>
            </a:xfrm>
            <a:custGeom>
              <a:avLst/>
              <a:gdLst/>
              <a:ahLst/>
              <a:cxnLst/>
              <a:rect l="l" t="t" r="r" b="b"/>
              <a:pathLst>
                <a:path w="258" h="264" extrusionOk="0">
                  <a:moveTo>
                    <a:pt x="28" y="0"/>
                  </a:moveTo>
                  <a:lnTo>
                    <a:pt x="0" y="28"/>
                  </a:lnTo>
                  <a:lnTo>
                    <a:pt x="229" y="264"/>
                  </a:lnTo>
                  <a:lnTo>
                    <a:pt x="257" y="229"/>
                  </a:lnTo>
                  <a:lnTo>
                    <a:pt x="2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3" name="Google Shape;1463;p17"/>
            <p:cNvSpPr/>
            <p:nvPr/>
          </p:nvSpPr>
          <p:spPr>
            <a:xfrm>
              <a:off x="1802088" y="2810012"/>
              <a:ext cx="26260" cy="26411"/>
            </a:xfrm>
            <a:custGeom>
              <a:avLst/>
              <a:gdLst/>
              <a:ahLst/>
              <a:cxnLst/>
              <a:rect l="l" t="t" r="r" b="b"/>
              <a:pathLst>
                <a:path w="174" h="175" extrusionOk="0">
                  <a:moveTo>
                    <a:pt x="28" y="1"/>
                  </a:moveTo>
                  <a:lnTo>
                    <a:pt x="0" y="29"/>
                  </a:lnTo>
                  <a:lnTo>
                    <a:pt x="139" y="174"/>
                  </a:lnTo>
                  <a:lnTo>
                    <a:pt x="174" y="147"/>
                  </a:lnTo>
                  <a:lnTo>
                    <a:pt x="28"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4" name="Google Shape;1464;p17"/>
            <p:cNvSpPr/>
            <p:nvPr/>
          </p:nvSpPr>
          <p:spPr>
            <a:xfrm>
              <a:off x="1802088" y="2736966"/>
              <a:ext cx="69272" cy="64896"/>
            </a:xfrm>
            <a:custGeom>
              <a:avLst/>
              <a:gdLst/>
              <a:ahLst/>
              <a:cxnLst/>
              <a:rect l="l" t="t" r="r" b="b"/>
              <a:pathLst>
                <a:path w="459" h="430" extrusionOk="0">
                  <a:moveTo>
                    <a:pt x="112" y="0"/>
                  </a:moveTo>
                  <a:cubicBezTo>
                    <a:pt x="90" y="0"/>
                    <a:pt x="70" y="9"/>
                    <a:pt x="56" y="27"/>
                  </a:cubicBezTo>
                  <a:lnTo>
                    <a:pt x="28" y="54"/>
                  </a:lnTo>
                  <a:cubicBezTo>
                    <a:pt x="0" y="82"/>
                    <a:pt x="0" y="138"/>
                    <a:pt x="28" y="165"/>
                  </a:cubicBezTo>
                  <a:lnTo>
                    <a:pt x="285" y="429"/>
                  </a:lnTo>
                  <a:lnTo>
                    <a:pt x="403" y="429"/>
                  </a:lnTo>
                  <a:lnTo>
                    <a:pt x="431" y="374"/>
                  </a:lnTo>
                  <a:cubicBezTo>
                    <a:pt x="458" y="339"/>
                    <a:pt x="458" y="311"/>
                    <a:pt x="431" y="283"/>
                  </a:cubicBezTo>
                  <a:lnTo>
                    <a:pt x="174" y="27"/>
                  </a:lnTo>
                  <a:cubicBezTo>
                    <a:pt x="156" y="9"/>
                    <a:pt x="134" y="0"/>
                    <a:pt x="11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5" name="Google Shape;1465;p17"/>
            <p:cNvSpPr/>
            <p:nvPr/>
          </p:nvSpPr>
          <p:spPr>
            <a:xfrm>
              <a:off x="1653279" y="2465309"/>
              <a:ext cx="38786" cy="39994"/>
            </a:xfrm>
            <a:custGeom>
              <a:avLst/>
              <a:gdLst/>
              <a:ahLst/>
              <a:cxnLst/>
              <a:rect l="l" t="t" r="r" b="b"/>
              <a:pathLst>
                <a:path w="257" h="265" extrusionOk="0">
                  <a:moveTo>
                    <a:pt x="28" y="0"/>
                  </a:moveTo>
                  <a:lnTo>
                    <a:pt x="0" y="28"/>
                  </a:lnTo>
                  <a:lnTo>
                    <a:pt x="229" y="264"/>
                  </a:lnTo>
                  <a:lnTo>
                    <a:pt x="257" y="229"/>
                  </a:lnTo>
                  <a:lnTo>
                    <a:pt x="2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6" name="Google Shape;1466;p17"/>
            <p:cNvSpPr/>
            <p:nvPr/>
          </p:nvSpPr>
          <p:spPr>
            <a:xfrm>
              <a:off x="1644828" y="2469535"/>
              <a:ext cx="26411" cy="30486"/>
            </a:xfrm>
            <a:custGeom>
              <a:avLst/>
              <a:gdLst/>
              <a:ahLst/>
              <a:cxnLst/>
              <a:rect l="l" t="t" r="r" b="b"/>
              <a:pathLst>
                <a:path w="175" h="202" extrusionOk="0">
                  <a:moveTo>
                    <a:pt x="28" y="0"/>
                  </a:moveTo>
                  <a:lnTo>
                    <a:pt x="1" y="63"/>
                  </a:lnTo>
                  <a:lnTo>
                    <a:pt x="139" y="201"/>
                  </a:lnTo>
                  <a:lnTo>
                    <a:pt x="174" y="174"/>
                  </a:lnTo>
                  <a:lnTo>
                    <a:pt x="2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7" name="Google Shape;1467;p17"/>
            <p:cNvSpPr/>
            <p:nvPr/>
          </p:nvSpPr>
          <p:spPr>
            <a:xfrm>
              <a:off x="1496019" y="2430748"/>
              <a:ext cx="463324" cy="462268"/>
            </a:xfrm>
            <a:custGeom>
              <a:avLst/>
              <a:gdLst/>
              <a:ahLst/>
              <a:cxnLst/>
              <a:rect l="l" t="t" r="r" b="b"/>
              <a:pathLst>
                <a:path w="3070" h="3063" extrusionOk="0">
                  <a:moveTo>
                    <a:pt x="1070" y="28"/>
                  </a:moveTo>
                  <a:lnTo>
                    <a:pt x="3007" y="1965"/>
                  </a:lnTo>
                  <a:cubicBezTo>
                    <a:pt x="2952" y="2056"/>
                    <a:pt x="2952" y="2139"/>
                    <a:pt x="3007" y="2194"/>
                  </a:cubicBezTo>
                  <a:lnTo>
                    <a:pt x="2202" y="3007"/>
                  </a:lnTo>
                  <a:cubicBezTo>
                    <a:pt x="2170" y="2979"/>
                    <a:pt x="2134" y="2965"/>
                    <a:pt x="2094" y="2965"/>
                  </a:cubicBezTo>
                  <a:cubicBezTo>
                    <a:pt x="2054" y="2965"/>
                    <a:pt x="2011" y="2979"/>
                    <a:pt x="1966" y="3007"/>
                  </a:cubicBezTo>
                  <a:lnTo>
                    <a:pt x="28" y="1069"/>
                  </a:lnTo>
                  <a:cubicBezTo>
                    <a:pt x="84" y="1014"/>
                    <a:pt x="84" y="924"/>
                    <a:pt x="56" y="868"/>
                  </a:cubicBezTo>
                  <a:lnTo>
                    <a:pt x="868" y="56"/>
                  </a:lnTo>
                  <a:cubicBezTo>
                    <a:pt x="903" y="67"/>
                    <a:pt x="934" y="74"/>
                    <a:pt x="962" y="74"/>
                  </a:cubicBezTo>
                  <a:cubicBezTo>
                    <a:pt x="1002" y="74"/>
                    <a:pt x="1037" y="60"/>
                    <a:pt x="1070" y="28"/>
                  </a:cubicBezTo>
                  <a:close/>
                  <a:moveTo>
                    <a:pt x="868" y="0"/>
                  </a:moveTo>
                  <a:lnTo>
                    <a:pt x="28" y="868"/>
                  </a:lnTo>
                  <a:cubicBezTo>
                    <a:pt x="56" y="924"/>
                    <a:pt x="56" y="1014"/>
                    <a:pt x="0" y="1042"/>
                  </a:cubicBezTo>
                  <a:lnTo>
                    <a:pt x="0" y="1069"/>
                  </a:lnTo>
                  <a:lnTo>
                    <a:pt x="1966" y="3062"/>
                  </a:lnTo>
                  <a:lnTo>
                    <a:pt x="1993" y="3035"/>
                  </a:lnTo>
                  <a:cubicBezTo>
                    <a:pt x="2025" y="3007"/>
                    <a:pt x="2061" y="2993"/>
                    <a:pt x="2098" y="2993"/>
                  </a:cubicBezTo>
                  <a:cubicBezTo>
                    <a:pt x="2134" y="2993"/>
                    <a:pt x="2170" y="3007"/>
                    <a:pt x="2202" y="3035"/>
                  </a:cubicBezTo>
                  <a:lnTo>
                    <a:pt x="2202" y="3062"/>
                  </a:lnTo>
                  <a:lnTo>
                    <a:pt x="3070" y="2194"/>
                  </a:lnTo>
                  <a:lnTo>
                    <a:pt x="3035" y="2194"/>
                  </a:lnTo>
                  <a:cubicBezTo>
                    <a:pt x="2979" y="2139"/>
                    <a:pt x="2979" y="2056"/>
                    <a:pt x="3035" y="1993"/>
                  </a:cubicBezTo>
                  <a:lnTo>
                    <a:pt x="3070" y="1965"/>
                  </a:lnTo>
                  <a:lnTo>
                    <a:pt x="1070" y="0"/>
                  </a:lnTo>
                  <a:cubicBezTo>
                    <a:pt x="1037" y="33"/>
                    <a:pt x="993" y="46"/>
                    <a:pt x="956" y="46"/>
                  </a:cubicBezTo>
                  <a:cubicBezTo>
                    <a:pt x="930" y="46"/>
                    <a:pt x="908" y="39"/>
                    <a:pt x="896" y="28"/>
                  </a:cubicBezTo>
                  <a:lnTo>
                    <a:pt x="86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8" name="Google Shape;1468;p17"/>
            <p:cNvSpPr/>
            <p:nvPr/>
          </p:nvSpPr>
          <p:spPr>
            <a:xfrm>
              <a:off x="1665806" y="2605967"/>
              <a:ext cx="126924" cy="111832"/>
            </a:xfrm>
            <a:custGeom>
              <a:avLst/>
              <a:gdLst/>
              <a:ahLst/>
              <a:cxnLst/>
              <a:rect l="l" t="t" r="r" b="b"/>
              <a:pathLst>
                <a:path w="841" h="741" extrusionOk="0">
                  <a:moveTo>
                    <a:pt x="407" y="0"/>
                  </a:moveTo>
                  <a:cubicBezTo>
                    <a:pt x="313" y="0"/>
                    <a:pt x="219" y="37"/>
                    <a:pt x="146" y="110"/>
                  </a:cubicBezTo>
                  <a:cubicBezTo>
                    <a:pt x="0" y="256"/>
                    <a:pt x="0" y="485"/>
                    <a:pt x="146" y="631"/>
                  </a:cubicBezTo>
                  <a:cubicBezTo>
                    <a:pt x="219" y="704"/>
                    <a:pt x="313" y="740"/>
                    <a:pt x="407" y="740"/>
                  </a:cubicBezTo>
                  <a:cubicBezTo>
                    <a:pt x="500" y="740"/>
                    <a:pt x="594" y="704"/>
                    <a:pt x="667" y="631"/>
                  </a:cubicBezTo>
                  <a:cubicBezTo>
                    <a:pt x="841" y="485"/>
                    <a:pt x="841" y="256"/>
                    <a:pt x="667" y="110"/>
                  </a:cubicBezTo>
                  <a:cubicBezTo>
                    <a:pt x="594" y="37"/>
                    <a:pt x="500" y="0"/>
                    <a:pt x="40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9" name="Google Shape;1469;p17"/>
            <p:cNvSpPr/>
            <p:nvPr/>
          </p:nvSpPr>
          <p:spPr>
            <a:xfrm>
              <a:off x="1697197" y="2634944"/>
              <a:ext cx="60972" cy="56444"/>
            </a:xfrm>
            <a:custGeom>
              <a:avLst/>
              <a:gdLst/>
              <a:ahLst/>
              <a:cxnLst/>
              <a:rect l="l" t="t" r="r" b="b"/>
              <a:pathLst>
                <a:path w="404" h="374" extrusionOk="0">
                  <a:moveTo>
                    <a:pt x="285" y="91"/>
                  </a:moveTo>
                  <a:lnTo>
                    <a:pt x="230" y="147"/>
                  </a:lnTo>
                  <a:lnTo>
                    <a:pt x="230" y="91"/>
                  </a:lnTo>
                  <a:close/>
                  <a:moveTo>
                    <a:pt x="202" y="237"/>
                  </a:moveTo>
                  <a:cubicBezTo>
                    <a:pt x="202" y="265"/>
                    <a:pt x="202" y="265"/>
                    <a:pt x="174" y="293"/>
                  </a:cubicBezTo>
                  <a:lnTo>
                    <a:pt x="140" y="293"/>
                  </a:lnTo>
                  <a:lnTo>
                    <a:pt x="202" y="237"/>
                  </a:lnTo>
                  <a:close/>
                  <a:moveTo>
                    <a:pt x="229" y="1"/>
                  </a:moveTo>
                  <a:cubicBezTo>
                    <a:pt x="207" y="1"/>
                    <a:pt x="186" y="10"/>
                    <a:pt x="174" y="36"/>
                  </a:cubicBezTo>
                  <a:cubicBezTo>
                    <a:pt x="112" y="91"/>
                    <a:pt x="140" y="147"/>
                    <a:pt x="174" y="210"/>
                  </a:cubicBezTo>
                  <a:lnTo>
                    <a:pt x="112" y="265"/>
                  </a:lnTo>
                  <a:lnTo>
                    <a:pt x="112" y="210"/>
                  </a:lnTo>
                  <a:lnTo>
                    <a:pt x="56" y="147"/>
                  </a:lnTo>
                  <a:cubicBezTo>
                    <a:pt x="1" y="182"/>
                    <a:pt x="1" y="265"/>
                    <a:pt x="56" y="321"/>
                  </a:cubicBezTo>
                  <a:lnTo>
                    <a:pt x="28" y="355"/>
                  </a:lnTo>
                  <a:lnTo>
                    <a:pt x="56" y="355"/>
                  </a:lnTo>
                  <a:lnTo>
                    <a:pt x="84" y="321"/>
                  </a:lnTo>
                  <a:cubicBezTo>
                    <a:pt x="117" y="358"/>
                    <a:pt x="153" y="373"/>
                    <a:pt x="189" y="373"/>
                  </a:cubicBezTo>
                  <a:cubicBezTo>
                    <a:pt x="212" y="373"/>
                    <a:pt x="235" y="366"/>
                    <a:pt x="258" y="355"/>
                  </a:cubicBezTo>
                  <a:cubicBezTo>
                    <a:pt x="313" y="293"/>
                    <a:pt x="258" y="237"/>
                    <a:pt x="230" y="182"/>
                  </a:cubicBezTo>
                  <a:lnTo>
                    <a:pt x="285" y="119"/>
                  </a:lnTo>
                  <a:cubicBezTo>
                    <a:pt x="313" y="119"/>
                    <a:pt x="313" y="147"/>
                    <a:pt x="285" y="147"/>
                  </a:cubicBezTo>
                  <a:lnTo>
                    <a:pt x="376" y="237"/>
                  </a:lnTo>
                  <a:cubicBezTo>
                    <a:pt x="403" y="182"/>
                    <a:pt x="403" y="119"/>
                    <a:pt x="348" y="64"/>
                  </a:cubicBezTo>
                  <a:lnTo>
                    <a:pt x="376" y="36"/>
                  </a:lnTo>
                  <a:lnTo>
                    <a:pt x="348" y="8"/>
                  </a:lnTo>
                  <a:lnTo>
                    <a:pt x="313" y="36"/>
                  </a:lnTo>
                  <a:cubicBezTo>
                    <a:pt x="297" y="20"/>
                    <a:pt x="261" y="1"/>
                    <a:pt x="229" y="1"/>
                  </a:cubicBezTo>
                  <a:close/>
                </a:path>
              </a:pathLst>
            </a:custGeom>
            <a:solidFill>
              <a:srgbClr val="33B3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0" name="Google Shape;1470;p17"/>
            <p:cNvSpPr/>
            <p:nvPr/>
          </p:nvSpPr>
          <p:spPr>
            <a:xfrm>
              <a:off x="1836649" y="2033524"/>
              <a:ext cx="340777" cy="340777"/>
            </a:xfrm>
            <a:custGeom>
              <a:avLst/>
              <a:gdLst/>
              <a:ahLst/>
              <a:cxnLst/>
              <a:rect l="l" t="t" r="r" b="b"/>
              <a:pathLst>
                <a:path w="2258" h="2258" extrusionOk="0">
                  <a:moveTo>
                    <a:pt x="1125" y="0"/>
                  </a:moveTo>
                  <a:cubicBezTo>
                    <a:pt x="521" y="0"/>
                    <a:pt x="0" y="521"/>
                    <a:pt x="0" y="1125"/>
                  </a:cubicBezTo>
                  <a:cubicBezTo>
                    <a:pt x="0" y="1764"/>
                    <a:pt x="521" y="2257"/>
                    <a:pt x="1125" y="2257"/>
                  </a:cubicBezTo>
                  <a:cubicBezTo>
                    <a:pt x="1764" y="2257"/>
                    <a:pt x="2257" y="1764"/>
                    <a:pt x="2257" y="1125"/>
                  </a:cubicBezTo>
                  <a:cubicBezTo>
                    <a:pt x="2257" y="521"/>
                    <a:pt x="1764" y="0"/>
                    <a:pt x="1125"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1" name="Google Shape;1471;p17"/>
            <p:cNvSpPr/>
            <p:nvPr/>
          </p:nvSpPr>
          <p:spPr>
            <a:xfrm>
              <a:off x="1828197" y="2024016"/>
              <a:ext cx="357529" cy="358586"/>
            </a:xfrm>
            <a:custGeom>
              <a:avLst/>
              <a:gdLst/>
              <a:ahLst/>
              <a:cxnLst/>
              <a:rect l="l" t="t" r="r" b="b"/>
              <a:pathLst>
                <a:path w="2369" h="2376" extrusionOk="0">
                  <a:moveTo>
                    <a:pt x="1181" y="119"/>
                  </a:moveTo>
                  <a:cubicBezTo>
                    <a:pt x="1473" y="119"/>
                    <a:pt x="1765" y="237"/>
                    <a:pt x="1966" y="438"/>
                  </a:cubicBezTo>
                  <a:cubicBezTo>
                    <a:pt x="2140" y="640"/>
                    <a:pt x="2258" y="897"/>
                    <a:pt x="2258" y="1188"/>
                  </a:cubicBezTo>
                  <a:cubicBezTo>
                    <a:pt x="2258" y="1508"/>
                    <a:pt x="2140" y="1765"/>
                    <a:pt x="1966" y="1973"/>
                  </a:cubicBezTo>
                  <a:cubicBezTo>
                    <a:pt x="1765" y="2147"/>
                    <a:pt x="1473" y="2258"/>
                    <a:pt x="1181" y="2258"/>
                  </a:cubicBezTo>
                  <a:cubicBezTo>
                    <a:pt x="897" y="2258"/>
                    <a:pt x="633" y="2147"/>
                    <a:pt x="431" y="1973"/>
                  </a:cubicBezTo>
                  <a:cubicBezTo>
                    <a:pt x="230" y="1765"/>
                    <a:pt x="112" y="1508"/>
                    <a:pt x="112" y="1188"/>
                  </a:cubicBezTo>
                  <a:cubicBezTo>
                    <a:pt x="112" y="897"/>
                    <a:pt x="230" y="640"/>
                    <a:pt x="431" y="438"/>
                  </a:cubicBezTo>
                  <a:cubicBezTo>
                    <a:pt x="633" y="237"/>
                    <a:pt x="897" y="119"/>
                    <a:pt x="1181" y="119"/>
                  </a:cubicBezTo>
                  <a:close/>
                  <a:moveTo>
                    <a:pt x="1181" y="1"/>
                  </a:moveTo>
                  <a:cubicBezTo>
                    <a:pt x="522" y="1"/>
                    <a:pt x="1" y="522"/>
                    <a:pt x="1" y="1188"/>
                  </a:cubicBezTo>
                  <a:cubicBezTo>
                    <a:pt x="1" y="1855"/>
                    <a:pt x="522" y="2376"/>
                    <a:pt x="1181" y="2376"/>
                  </a:cubicBezTo>
                  <a:cubicBezTo>
                    <a:pt x="1848" y="2376"/>
                    <a:pt x="2369" y="1855"/>
                    <a:pt x="2369" y="1188"/>
                  </a:cubicBezTo>
                  <a:cubicBezTo>
                    <a:pt x="2369" y="522"/>
                    <a:pt x="1848" y="1"/>
                    <a:pt x="1181"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2" name="Google Shape;1472;p17"/>
            <p:cNvSpPr/>
            <p:nvPr/>
          </p:nvSpPr>
          <p:spPr>
            <a:xfrm>
              <a:off x="1871210" y="2072311"/>
              <a:ext cx="271505" cy="266374"/>
            </a:xfrm>
            <a:custGeom>
              <a:avLst/>
              <a:gdLst/>
              <a:ahLst/>
              <a:cxnLst/>
              <a:rect l="l" t="t" r="r" b="b"/>
              <a:pathLst>
                <a:path w="1799" h="1765" extrusionOk="0">
                  <a:moveTo>
                    <a:pt x="896" y="0"/>
                  </a:moveTo>
                  <a:cubicBezTo>
                    <a:pt x="410" y="0"/>
                    <a:pt x="0" y="375"/>
                    <a:pt x="0" y="868"/>
                  </a:cubicBezTo>
                  <a:cubicBezTo>
                    <a:pt x="0" y="1361"/>
                    <a:pt x="410" y="1764"/>
                    <a:pt x="896" y="1764"/>
                  </a:cubicBezTo>
                  <a:cubicBezTo>
                    <a:pt x="1389" y="1764"/>
                    <a:pt x="1799" y="1361"/>
                    <a:pt x="1799" y="868"/>
                  </a:cubicBezTo>
                  <a:cubicBezTo>
                    <a:pt x="1799" y="375"/>
                    <a:pt x="1389" y="0"/>
                    <a:pt x="896" y="0"/>
                  </a:cubicBezTo>
                  <a:close/>
                </a:path>
              </a:pathLst>
            </a:custGeom>
            <a:solidFill>
              <a:srgbClr val="E187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3" name="Google Shape;1473;p17"/>
            <p:cNvSpPr/>
            <p:nvPr/>
          </p:nvSpPr>
          <p:spPr>
            <a:xfrm>
              <a:off x="1884792" y="2080612"/>
              <a:ext cx="248565" cy="249622"/>
            </a:xfrm>
            <a:custGeom>
              <a:avLst/>
              <a:gdLst/>
              <a:ahLst/>
              <a:cxnLst/>
              <a:rect l="l" t="t" r="r" b="b"/>
              <a:pathLst>
                <a:path w="1647" h="1654" extrusionOk="0">
                  <a:moveTo>
                    <a:pt x="806" y="1"/>
                  </a:moveTo>
                  <a:cubicBezTo>
                    <a:pt x="348" y="1"/>
                    <a:pt x="1" y="348"/>
                    <a:pt x="1" y="813"/>
                  </a:cubicBezTo>
                  <a:cubicBezTo>
                    <a:pt x="1" y="1278"/>
                    <a:pt x="348" y="1653"/>
                    <a:pt x="806" y="1653"/>
                  </a:cubicBezTo>
                  <a:cubicBezTo>
                    <a:pt x="1271" y="1653"/>
                    <a:pt x="1646" y="1278"/>
                    <a:pt x="1646" y="813"/>
                  </a:cubicBezTo>
                  <a:cubicBezTo>
                    <a:pt x="1646" y="348"/>
                    <a:pt x="1271" y="1"/>
                    <a:pt x="806"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4" name="Google Shape;1474;p17"/>
            <p:cNvSpPr/>
            <p:nvPr/>
          </p:nvSpPr>
          <p:spPr>
            <a:xfrm>
              <a:off x="1968705" y="2118342"/>
              <a:ext cx="92363" cy="154240"/>
            </a:xfrm>
            <a:custGeom>
              <a:avLst/>
              <a:gdLst/>
              <a:ahLst/>
              <a:cxnLst/>
              <a:rect l="l" t="t" r="r" b="b"/>
              <a:pathLst>
                <a:path w="612" h="1022" extrusionOk="0">
                  <a:moveTo>
                    <a:pt x="278" y="258"/>
                  </a:moveTo>
                  <a:lnTo>
                    <a:pt x="278" y="417"/>
                  </a:lnTo>
                  <a:cubicBezTo>
                    <a:pt x="229" y="397"/>
                    <a:pt x="209" y="369"/>
                    <a:pt x="209" y="327"/>
                  </a:cubicBezTo>
                  <a:cubicBezTo>
                    <a:pt x="209" y="285"/>
                    <a:pt x="229" y="265"/>
                    <a:pt x="278" y="258"/>
                  </a:cubicBezTo>
                  <a:close/>
                  <a:moveTo>
                    <a:pt x="347" y="612"/>
                  </a:moveTo>
                  <a:cubicBezTo>
                    <a:pt x="382" y="626"/>
                    <a:pt x="403" y="654"/>
                    <a:pt x="403" y="695"/>
                  </a:cubicBezTo>
                  <a:cubicBezTo>
                    <a:pt x="403" y="730"/>
                    <a:pt x="382" y="758"/>
                    <a:pt x="347" y="765"/>
                  </a:cubicBezTo>
                  <a:lnTo>
                    <a:pt x="347" y="612"/>
                  </a:lnTo>
                  <a:close/>
                  <a:moveTo>
                    <a:pt x="278" y="1"/>
                  </a:moveTo>
                  <a:lnTo>
                    <a:pt x="278" y="98"/>
                  </a:lnTo>
                  <a:cubicBezTo>
                    <a:pt x="195" y="105"/>
                    <a:pt x="132" y="133"/>
                    <a:pt x="77" y="174"/>
                  </a:cubicBezTo>
                  <a:cubicBezTo>
                    <a:pt x="28" y="216"/>
                    <a:pt x="0" y="272"/>
                    <a:pt x="0" y="348"/>
                  </a:cubicBezTo>
                  <a:cubicBezTo>
                    <a:pt x="0" y="390"/>
                    <a:pt x="7" y="417"/>
                    <a:pt x="21" y="445"/>
                  </a:cubicBezTo>
                  <a:cubicBezTo>
                    <a:pt x="28" y="459"/>
                    <a:pt x="35" y="466"/>
                    <a:pt x="42" y="480"/>
                  </a:cubicBezTo>
                  <a:cubicBezTo>
                    <a:pt x="56" y="487"/>
                    <a:pt x="63" y="501"/>
                    <a:pt x="77" y="508"/>
                  </a:cubicBezTo>
                  <a:cubicBezTo>
                    <a:pt x="91" y="515"/>
                    <a:pt x="104" y="522"/>
                    <a:pt x="111" y="529"/>
                  </a:cubicBezTo>
                  <a:cubicBezTo>
                    <a:pt x="118" y="535"/>
                    <a:pt x="139" y="542"/>
                    <a:pt x="174" y="556"/>
                  </a:cubicBezTo>
                  <a:cubicBezTo>
                    <a:pt x="209" y="563"/>
                    <a:pt x="243" y="577"/>
                    <a:pt x="278" y="584"/>
                  </a:cubicBezTo>
                  <a:lnTo>
                    <a:pt x="278" y="765"/>
                  </a:lnTo>
                  <a:cubicBezTo>
                    <a:pt x="236" y="758"/>
                    <a:pt x="216" y="723"/>
                    <a:pt x="209" y="674"/>
                  </a:cubicBezTo>
                  <a:lnTo>
                    <a:pt x="0" y="674"/>
                  </a:lnTo>
                  <a:cubicBezTo>
                    <a:pt x="0" y="751"/>
                    <a:pt x="28" y="806"/>
                    <a:pt x="77" y="855"/>
                  </a:cubicBezTo>
                  <a:cubicBezTo>
                    <a:pt x="125" y="897"/>
                    <a:pt x="195" y="917"/>
                    <a:pt x="278" y="924"/>
                  </a:cubicBezTo>
                  <a:lnTo>
                    <a:pt x="278" y="1022"/>
                  </a:lnTo>
                  <a:lnTo>
                    <a:pt x="347" y="1022"/>
                  </a:lnTo>
                  <a:lnTo>
                    <a:pt x="347" y="924"/>
                  </a:lnTo>
                  <a:cubicBezTo>
                    <a:pt x="424" y="917"/>
                    <a:pt x="486" y="890"/>
                    <a:pt x="535" y="841"/>
                  </a:cubicBezTo>
                  <a:cubicBezTo>
                    <a:pt x="584" y="799"/>
                    <a:pt x="611" y="744"/>
                    <a:pt x="611" y="674"/>
                  </a:cubicBezTo>
                  <a:cubicBezTo>
                    <a:pt x="611" y="591"/>
                    <a:pt x="570" y="529"/>
                    <a:pt x="493" y="487"/>
                  </a:cubicBezTo>
                  <a:cubicBezTo>
                    <a:pt x="472" y="480"/>
                    <a:pt x="424" y="459"/>
                    <a:pt x="347" y="438"/>
                  </a:cubicBezTo>
                  <a:lnTo>
                    <a:pt x="347" y="258"/>
                  </a:lnTo>
                  <a:cubicBezTo>
                    <a:pt x="382" y="272"/>
                    <a:pt x="403" y="299"/>
                    <a:pt x="410" y="341"/>
                  </a:cubicBezTo>
                  <a:lnTo>
                    <a:pt x="611" y="341"/>
                  </a:lnTo>
                  <a:cubicBezTo>
                    <a:pt x="604" y="265"/>
                    <a:pt x="584" y="202"/>
                    <a:pt x="535" y="160"/>
                  </a:cubicBezTo>
                  <a:cubicBezTo>
                    <a:pt x="486" y="126"/>
                    <a:pt x="424" y="98"/>
                    <a:pt x="347" y="98"/>
                  </a:cubicBezTo>
                  <a:lnTo>
                    <a:pt x="34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5" name="Google Shape;1475;p17"/>
            <p:cNvSpPr/>
            <p:nvPr/>
          </p:nvSpPr>
          <p:spPr>
            <a:xfrm>
              <a:off x="2259983" y="2330084"/>
              <a:ext cx="288408" cy="288408"/>
            </a:xfrm>
            <a:custGeom>
              <a:avLst/>
              <a:gdLst/>
              <a:ahLst/>
              <a:cxnLst/>
              <a:rect l="l" t="t" r="r" b="b"/>
              <a:pathLst>
                <a:path w="1911" h="1911" extrusionOk="0">
                  <a:moveTo>
                    <a:pt x="959" y="0"/>
                  </a:moveTo>
                  <a:cubicBezTo>
                    <a:pt x="438" y="0"/>
                    <a:pt x="1" y="431"/>
                    <a:pt x="1" y="952"/>
                  </a:cubicBezTo>
                  <a:cubicBezTo>
                    <a:pt x="1" y="1507"/>
                    <a:pt x="438" y="1910"/>
                    <a:pt x="959" y="1910"/>
                  </a:cubicBezTo>
                  <a:cubicBezTo>
                    <a:pt x="1480" y="1910"/>
                    <a:pt x="1910" y="1507"/>
                    <a:pt x="1910" y="952"/>
                  </a:cubicBezTo>
                  <a:cubicBezTo>
                    <a:pt x="1910" y="431"/>
                    <a:pt x="1480" y="0"/>
                    <a:pt x="959"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6" name="Google Shape;1476;p17"/>
            <p:cNvSpPr/>
            <p:nvPr/>
          </p:nvSpPr>
          <p:spPr>
            <a:xfrm>
              <a:off x="2251682" y="2321632"/>
              <a:ext cx="305009" cy="305160"/>
            </a:xfrm>
            <a:custGeom>
              <a:avLst/>
              <a:gdLst/>
              <a:ahLst/>
              <a:cxnLst/>
              <a:rect l="l" t="t" r="r" b="b"/>
              <a:pathLst>
                <a:path w="2021" h="2022" extrusionOk="0">
                  <a:moveTo>
                    <a:pt x="1014" y="112"/>
                  </a:moveTo>
                  <a:cubicBezTo>
                    <a:pt x="1271" y="112"/>
                    <a:pt x="1472" y="202"/>
                    <a:pt x="1646" y="376"/>
                  </a:cubicBezTo>
                  <a:cubicBezTo>
                    <a:pt x="1820" y="549"/>
                    <a:pt x="1910" y="751"/>
                    <a:pt x="1910" y="1008"/>
                  </a:cubicBezTo>
                  <a:cubicBezTo>
                    <a:pt x="1910" y="1272"/>
                    <a:pt x="1820" y="1501"/>
                    <a:pt x="1646" y="1647"/>
                  </a:cubicBezTo>
                  <a:cubicBezTo>
                    <a:pt x="1472" y="1820"/>
                    <a:pt x="1271" y="1911"/>
                    <a:pt x="1014" y="1911"/>
                  </a:cubicBezTo>
                  <a:cubicBezTo>
                    <a:pt x="750" y="1911"/>
                    <a:pt x="549" y="1820"/>
                    <a:pt x="375" y="1647"/>
                  </a:cubicBezTo>
                  <a:cubicBezTo>
                    <a:pt x="202" y="1501"/>
                    <a:pt x="111" y="1272"/>
                    <a:pt x="111" y="1008"/>
                  </a:cubicBezTo>
                  <a:cubicBezTo>
                    <a:pt x="111" y="751"/>
                    <a:pt x="202" y="549"/>
                    <a:pt x="375" y="376"/>
                  </a:cubicBezTo>
                  <a:cubicBezTo>
                    <a:pt x="549" y="202"/>
                    <a:pt x="750" y="112"/>
                    <a:pt x="1014" y="112"/>
                  </a:cubicBezTo>
                  <a:close/>
                  <a:moveTo>
                    <a:pt x="1014" y="1"/>
                  </a:moveTo>
                  <a:cubicBezTo>
                    <a:pt x="431" y="1"/>
                    <a:pt x="0" y="459"/>
                    <a:pt x="0" y="1008"/>
                  </a:cubicBezTo>
                  <a:cubicBezTo>
                    <a:pt x="0" y="1591"/>
                    <a:pt x="431" y="2022"/>
                    <a:pt x="1014" y="2022"/>
                  </a:cubicBezTo>
                  <a:cubicBezTo>
                    <a:pt x="1590" y="2022"/>
                    <a:pt x="2021" y="1591"/>
                    <a:pt x="2021" y="1008"/>
                  </a:cubicBezTo>
                  <a:cubicBezTo>
                    <a:pt x="2021" y="459"/>
                    <a:pt x="1590" y="1"/>
                    <a:pt x="101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7" name="Google Shape;1477;p17"/>
            <p:cNvSpPr/>
            <p:nvPr/>
          </p:nvSpPr>
          <p:spPr>
            <a:xfrm>
              <a:off x="2290469" y="2360419"/>
              <a:ext cx="227436" cy="227587"/>
            </a:xfrm>
            <a:custGeom>
              <a:avLst/>
              <a:gdLst/>
              <a:ahLst/>
              <a:cxnLst/>
              <a:rect l="l" t="t" r="r" b="b"/>
              <a:pathLst>
                <a:path w="1507" h="1508" extrusionOk="0">
                  <a:moveTo>
                    <a:pt x="757" y="1"/>
                  </a:moveTo>
                  <a:cubicBezTo>
                    <a:pt x="347" y="1"/>
                    <a:pt x="0" y="348"/>
                    <a:pt x="0" y="751"/>
                  </a:cubicBezTo>
                  <a:cubicBezTo>
                    <a:pt x="0" y="1188"/>
                    <a:pt x="347" y="1508"/>
                    <a:pt x="757" y="1508"/>
                  </a:cubicBezTo>
                  <a:cubicBezTo>
                    <a:pt x="1160" y="1508"/>
                    <a:pt x="1507" y="1188"/>
                    <a:pt x="1507" y="751"/>
                  </a:cubicBezTo>
                  <a:cubicBezTo>
                    <a:pt x="1507" y="348"/>
                    <a:pt x="1160" y="1"/>
                    <a:pt x="757" y="1"/>
                  </a:cubicBezTo>
                  <a:close/>
                </a:path>
              </a:pathLst>
            </a:custGeom>
            <a:solidFill>
              <a:srgbClr val="E187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8" name="Google Shape;1478;p17"/>
            <p:cNvSpPr/>
            <p:nvPr/>
          </p:nvSpPr>
          <p:spPr>
            <a:xfrm>
              <a:off x="2299826" y="2368870"/>
              <a:ext cx="209779" cy="209779"/>
            </a:xfrm>
            <a:custGeom>
              <a:avLst/>
              <a:gdLst/>
              <a:ahLst/>
              <a:cxnLst/>
              <a:rect l="l" t="t" r="r" b="b"/>
              <a:pathLst>
                <a:path w="1390" h="1390" extrusionOk="0">
                  <a:moveTo>
                    <a:pt x="695" y="0"/>
                  </a:moveTo>
                  <a:cubicBezTo>
                    <a:pt x="313" y="0"/>
                    <a:pt x="1" y="320"/>
                    <a:pt x="1" y="695"/>
                  </a:cubicBezTo>
                  <a:cubicBezTo>
                    <a:pt x="1" y="1105"/>
                    <a:pt x="313" y="1389"/>
                    <a:pt x="695" y="1389"/>
                  </a:cubicBezTo>
                  <a:cubicBezTo>
                    <a:pt x="1070" y="1389"/>
                    <a:pt x="1389" y="1105"/>
                    <a:pt x="1389" y="695"/>
                  </a:cubicBezTo>
                  <a:cubicBezTo>
                    <a:pt x="1389" y="320"/>
                    <a:pt x="1070" y="0"/>
                    <a:pt x="695"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9" name="Google Shape;1479;p17"/>
            <p:cNvSpPr/>
            <p:nvPr/>
          </p:nvSpPr>
          <p:spPr>
            <a:xfrm>
              <a:off x="2371061" y="2408714"/>
              <a:ext cx="73498" cy="122698"/>
            </a:xfrm>
            <a:custGeom>
              <a:avLst/>
              <a:gdLst/>
              <a:ahLst/>
              <a:cxnLst/>
              <a:rect l="l" t="t" r="r" b="b"/>
              <a:pathLst>
                <a:path w="487" h="813" extrusionOk="0">
                  <a:moveTo>
                    <a:pt x="216" y="202"/>
                  </a:moveTo>
                  <a:lnTo>
                    <a:pt x="216" y="327"/>
                  </a:lnTo>
                  <a:cubicBezTo>
                    <a:pt x="181" y="313"/>
                    <a:pt x="167" y="292"/>
                    <a:pt x="167" y="257"/>
                  </a:cubicBezTo>
                  <a:cubicBezTo>
                    <a:pt x="167" y="229"/>
                    <a:pt x="181" y="209"/>
                    <a:pt x="216" y="202"/>
                  </a:cubicBezTo>
                  <a:close/>
                  <a:moveTo>
                    <a:pt x="272" y="486"/>
                  </a:moveTo>
                  <a:cubicBezTo>
                    <a:pt x="306" y="500"/>
                    <a:pt x="320" y="521"/>
                    <a:pt x="320" y="549"/>
                  </a:cubicBezTo>
                  <a:cubicBezTo>
                    <a:pt x="320" y="584"/>
                    <a:pt x="306" y="604"/>
                    <a:pt x="272" y="611"/>
                  </a:cubicBezTo>
                  <a:lnTo>
                    <a:pt x="272" y="486"/>
                  </a:lnTo>
                  <a:close/>
                  <a:moveTo>
                    <a:pt x="216" y="0"/>
                  </a:moveTo>
                  <a:lnTo>
                    <a:pt x="216" y="70"/>
                  </a:lnTo>
                  <a:cubicBezTo>
                    <a:pt x="154" y="77"/>
                    <a:pt x="105" y="97"/>
                    <a:pt x="63" y="132"/>
                  </a:cubicBezTo>
                  <a:cubicBezTo>
                    <a:pt x="22" y="167"/>
                    <a:pt x="1" y="216"/>
                    <a:pt x="1" y="271"/>
                  </a:cubicBezTo>
                  <a:cubicBezTo>
                    <a:pt x="1" y="306"/>
                    <a:pt x="1" y="334"/>
                    <a:pt x="15" y="347"/>
                  </a:cubicBezTo>
                  <a:cubicBezTo>
                    <a:pt x="22" y="361"/>
                    <a:pt x="29" y="368"/>
                    <a:pt x="35" y="382"/>
                  </a:cubicBezTo>
                  <a:cubicBezTo>
                    <a:pt x="42" y="389"/>
                    <a:pt x="49" y="396"/>
                    <a:pt x="56" y="403"/>
                  </a:cubicBezTo>
                  <a:cubicBezTo>
                    <a:pt x="70" y="410"/>
                    <a:pt x="77" y="417"/>
                    <a:pt x="84" y="417"/>
                  </a:cubicBezTo>
                  <a:cubicBezTo>
                    <a:pt x="91" y="424"/>
                    <a:pt x="112" y="431"/>
                    <a:pt x="133" y="438"/>
                  </a:cubicBezTo>
                  <a:cubicBezTo>
                    <a:pt x="160" y="452"/>
                    <a:pt x="188" y="459"/>
                    <a:pt x="216" y="466"/>
                  </a:cubicBezTo>
                  <a:lnTo>
                    <a:pt x="216" y="611"/>
                  </a:lnTo>
                  <a:cubicBezTo>
                    <a:pt x="188" y="604"/>
                    <a:pt x="167" y="577"/>
                    <a:pt x="167" y="535"/>
                  </a:cubicBezTo>
                  <a:lnTo>
                    <a:pt x="1" y="535"/>
                  </a:lnTo>
                  <a:cubicBezTo>
                    <a:pt x="1" y="597"/>
                    <a:pt x="15" y="646"/>
                    <a:pt x="56" y="681"/>
                  </a:cubicBezTo>
                  <a:cubicBezTo>
                    <a:pt x="98" y="716"/>
                    <a:pt x="154" y="736"/>
                    <a:pt x="216" y="736"/>
                  </a:cubicBezTo>
                  <a:lnTo>
                    <a:pt x="216" y="813"/>
                  </a:lnTo>
                  <a:lnTo>
                    <a:pt x="272" y="813"/>
                  </a:lnTo>
                  <a:lnTo>
                    <a:pt x="272" y="736"/>
                  </a:lnTo>
                  <a:cubicBezTo>
                    <a:pt x="334" y="729"/>
                    <a:pt x="390" y="709"/>
                    <a:pt x="424" y="674"/>
                  </a:cubicBezTo>
                  <a:cubicBezTo>
                    <a:pt x="466" y="632"/>
                    <a:pt x="487" y="591"/>
                    <a:pt x="487" y="535"/>
                  </a:cubicBezTo>
                  <a:cubicBezTo>
                    <a:pt x="487" y="472"/>
                    <a:pt x="459" y="417"/>
                    <a:pt x="397" y="389"/>
                  </a:cubicBezTo>
                  <a:cubicBezTo>
                    <a:pt x="376" y="382"/>
                    <a:pt x="334" y="368"/>
                    <a:pt x="272" y="347"/>
                  </a:cubicBezTo>
                  <a:lnTo>
                    <a:pt x="272" y="202"/>
                  </a:lnTo>
                  <a:cubicBezTo>
                    <a:pt x="306" y="216"/>
                    <a:pt x="320" y="236"/>
                    <a:pt x="320" y="271"/>
                  </a:cubicBezTo>
                  <a:lnTo>
                    <a:pt x="487" y="271"/>
                  </a:lnTo>
                  <a:cubicBezTo>
                    <a:pt x="487" y="209"/>
                    <a:pt x="466" y="160"/>
                    <a:pt x="424" y="125"/>
                  </a:cubicBezTo>
                  <a:cubicBezTo>
                    <a:pt x="390" y="97"/>
                    <a:pt x="341" y="77"/>
                    <a:pt x="272" y="70"/>
                  </a:cubicBezTo>
                  <a:lnTo>
                    <a:pt x="272"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17"/>
            <p:cNvSpPr/>
            <p:nvPr/>
          </p:nvSpPr>
          <p:spPr>
            <a:xfrm>
              <a:off x="2259983" y="1959120"/>
              <a:ext cx="218230" cy="222305"/>
            </a:xfrm>
            <a:custGeom>
              <a:avLst/>
              <a:gdLst/>
              <a:ahLst/>
              <a:cxnLst/>
              <a:rect l="l" t="t" r="r" b="b"/>
              <a:pathLst>
                <a:path w="1446" h="1473" extrusionOk="0">
                  <a:moveTo>
                    <a:pt x="723" y="0"/>
                  </a:moveTo>
                  <a:cubicBezTo>
                    <a:pt x="320" y="0"/>
                    <a:pt x="1" y="320"/>
                    <a:pt x="1" y="750"/>
                  </a:cubicBezTo>
                  <a:cubicBezTo>
                    <a:pt x="1" y="1153"/>
                    <a:pt x="320" y="1472"/>
                    <a:pt x="723" y="1472"/>
                  </a:cubicBezTo>
                  <a:cubicBezTo>
                    <a:pt x="1133" y="1472"/>
                    <a:pt x="1445" y="1153"/>
                    <a:pt x="1445" y="750"/>
                  </a:cubicBezTo>
                  <a:cubicBezTo>
                    <a:pt x="1445" y="320"/>
                    <a:pt x="1133" y="0"/>
                    <a:pt x="723"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17"/>
            <p:cNvSpPr/>
            <p:nvPr/>
          </p:nvSpPr>
          <p:spPr>
            <a:xfrm>
              <a:off x="2251682" y="1949612"/>
              <a:ext cx="235888" cy="241170"/>
            </a:xfrm>
            <a:custGeom>
              <a:avLst/>
              <a:gdLst/>
              <a:ahLst/>
              <a:cxnLst/>
              <a:rect l="l" t="t" r="r" b="b"/>
              <a:pathLst>
                <a:path w="1563" h="1598" extrusionOk="0">
                  <a:moveTo>
                    <a:pt x="778" y="119"/>
                  </a:moveTo>
                  <a:cubicBezTo>
                    <a:pt x="979" y="119"/>
                    <a:pt x="1125" y="209"/>
                    <a:pt x="1271" y="320"/>
                  </a:cubicBezTo>
                  <a:cubicBezTo>
                    <a:pt x="1389" y="438"/>
                    <a:pt x="1445" y="612"/>
                    <a:pt x="1445" y="813"/>
                  </a:cubicBezTo>
                  <a:cubicBezTo>
                    <a:pt x="1445" y="987"/>
                    <a:pt x="1389" y="1160"/>
                    <a:pt x="1271" y="1278"/>
                  </a:cubicBezTo>
                  <a:cubicBezTo>
                    <a:pt x="1125" y="1390"/>
                    <a:pt x="979" y="1480"/>
                    <a:pt x="778" y="1480"/>
                  </a:cubicBezTo>
                  <a:cubicBezTo>
                    <a:pt x="604" y="1480"/>
                    <a:pt x="431" y="1390"/>
                    <a:pt x="320" y="1278"/>
                  </a:cubicBezTo>
                  <a:cubicBezTo>
                    <a:pt x="174" y="1160"/>
                    <a:pt x="111" y="987"/>
                    <a:pt x="111" y="813"/>
                  </a:cubicBezTo>
                  <a:cubicBezTo>
                    <a:pt x="111" y="612"/>
                    <a:pt x="174" y="438"/>
                    <a:pt x="320" y="320"/>
                  </a:cubicBezTo>
                  <a:cubicBezTo>
                    <a:pt x="431" y="209"/>
                    <a:pt x="604" y="119"/>
                    <a:pt x="778" y="119"/>
                  </a:cubicBezTo>
                  <a:close/>
                  <a:moveTo>
                    <a:pt x="778" y="1"/>
                  </a:moveTo>
                  <a:cubicBezTo>
                    <a:pt x="347" y="1"/>
                    <a:pt x="0" y="348"/>
                    <a:pt x="0" y="813"/>
                  </a:cubicBezTo>
                  <a:cubicBezTo>
                    <a:pt x="0" y="1251"/>
                    <a:pt x="347" y="1598"/>
                    <a:pt x="778" y="1598"/>
                  </a:cubicBezTo>
                  <a:cubicBezTo>
                    <a:pt x="1215" y="1598"/>
                    <a:pt x="1563" y="1251"/>
                    <a:pt x="1563" y="813"/>
                  </a:cubicBezTo>
                  <a:cubicBezTo>
                    <a:pt x="1563" y="348"/>
                    <a:pt x="1215" y="1"/>
                    <a:pt x="778"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17"/>
            <p:cNvSpPr/>
            <p:nvPr/>
          </p:nvSpPr>
          <p:spPr>
            <a:xfrm>
              <a:off x="2282017" y="1985230"/>
              <a:ext cx="175218" cy="169936"/>
            </a:xfrm>
            <a:custGeom>
              <a:avLst/>
              <a:gdLst/>
              <a:ahLst/>
              <a:cxnLst/>
              <a:rect l="l" t="t" r="r" b="b"/>
              <a:pathLst>
                <a:path w="1161" h="1126" extrusionOk="0">
                  <a:moveTo>
                    <a:pt x="577" y="1"/>
                  </a:moveTo>
                  <a:cubicBezTo>
                    <a:pt x="257" y="1"/>
                    <a:pt x="1" y="258"/>
                    <a:pt x="1" y="577"/>
                  </a:cubicBezTo>
                  <a:cubicBezTo>
                    <a:pt x="1" y="869"/>
                    <a:pt x="257" y="1126"/>
                    <a:pt x="577" y="1126"/>
                  </a:cubicBezTo>
                  <a:cubicBezTo>
                    <a:pt x="896" y="1126"/>
                    <a:pt x="1160" y="869"/>
                    <a:pt x="1160" y="577"/>
                  </a:cubicBezTo>
                  <a:cubicBezTo>
                    <a:pt x="1160" y="258"/>
                    <a:pt x="896" y="1"/>
                    <a:pt x="577" y="1"/>
                  </a:cubicBezTo>
                  <a:close/>
                </a:path>
              </a:pathLst>
            </a:custGeom>
            <a:solidFill>
              <a:srgbClr val="E187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3" name="Google Shape;1483;p17"/>
            <p:cNvSpPr/>
            <p:nvPr/>
          </p:nvSpPr>
          <p:spPr>
            <a:xfrm>
              <a:off x="2290469" y="1989455"/>
              <a:ext cx="161484" cy="161635"/>
            </a:xfrm>
            <a:custGeom>
              <a:avLst/>
              <a:gdLst/>
              <a:ahLst/>
              <a:cxnLst/>
              <a:rect l="l" t="t" r="r" b="b"/>
              <a:pathLst>
                <a:path w="1070" h="1071" extrusionOk="0">
                  <a:moveTo>
                    <a:pt x="521" y="1"/>
                  </a:moveTo>
                  <a:cubicBezTo>
                    <a:pt x="236" y="1"/>
                    <a:pt x="0" y="230"/>
                    <a:pt x="0" y="549"/>
                  </a:cubicBezTo>
                  <a:cubicBezTo>
                    <a:pt x="0" y="841"/>
                    <a:pt x="236" y="1070"/>
                    <a:pt x="521" y="1070"/>
                  </a:cubicBezTo>
                  <a:cubicBezTo>
                    <a:pt x="813" y="1070"/>
                    <a:pt x="1069" y="841"/>
                    <a:pt x="1069" y="549"/>
                  </a:cubicBezTo>
                  <a:cubicBezTo>
                    <a:pt x="1069" y="230"/>
                    <a:pt x="813" y="1"/>
                    <a:pt x="521"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4" name="Google Shape;1484;p17"/>
            <p:cNvSpPr/>
            <p:nvPr/>
          </p:nvSpPr>
          <p:spPr>
            <a:xfrm>
              <a:off x="2343895" y="2020847"/>
              <a:ext cx="55689" cy="92514"/>
            </a:xfrm>
            <a:custGeom>
              <a:avLst/>
              <a:gdLst/>
              <a:ahLst/>
              <a:cxnLst/>
              <a:rect l="l" t="t" r="r" b="b"/>
              <a:pathLst>
                <a:path w="369" h="613" extrusionOk="0">
                  <a:moveTo>
                    <a:pt x="167" y="154"/>
                  </a:moveTo>
                  <a:lnTo>
                    <a:pt x="167" y="251"/>
                  </a:lnTo>
                  <a:cubicBezTo>
                    <a:pt x="139" y="237"/>
                    <a:pt x="125" y="223"/>
                    <a:pt x="125" y="195"/>
                  </a:cubicBezTo>
                  <a:cubicBezTo>
                    <a:pt x="125" y="175"/>
                    <a:pt x="139" y="161"/>
                    <a:pt x="167" y="154"/>
                  </a:cubicBezTo>
                  <a:close/>
                  <a:moveTo>
                    <a:pt x="209" y="369"/>
                  </a:moveTo>
                  <a:cubicBezTo>
                    <a:pt x="229" y="376"/>
                    <a:pt x="243" y="397"/>
                    <a:pt x="243" y="418"/>
                  </a:cubicBezTo>
                  <a:cubicBezTo>
                    <a:pt x="243" y="438"/>
                    <a:pt x="229" y="452"/>
                    <a:pt x="209" y="459"/>
                  </a:cubicBezTo>
                  <a:lnTo>
                    <a:pt x="209" y="369"/>
                  </a:lnTo>
                  <a:close/>
                  <a:moveTo>
                    <a:pt x="167" y="1"/>
                  </a:moveTo>
                  <a:lnTo>
                    <a:pt x="167" y="57"/>
                  </a:lnTo>
                  <a:cubicBezTo>
                    <a:pt x="118" y="63"/>
                    <a:pt x="77" y="77"/>
                    <a:pt x="49" y="105"/>
                  </a:cubicBezTo>
                  <a:cubicBezTo>
                    <a:pt x="14" y="133"/>
                    <a:pt x="0" y="168"/>
                    <a:pt x="0" y="209"/>
                  </a:cubicBezTo>
                  <a:cubicBezTo>
                    <a:pt x="0" y="230"/>
                    <a:pt x="7" y="251"/>
                    <a:pt x="14" y="265"/>
                  </a:cubicBezTo>
                  <a:cubicBezTo>
                    <a:pt x="14" y="272"/>
                    <a:pt x="21" y="279"/>
                    <a:pt x="28" y="286"/>
                  </a:cubicBezTo>
                  <a:cubicBezTo>
                    <a:pt x="28" y="293"/>
                    <a:pt x="35" y="300"/>
                    <a:pt x="49" y="307"/>
                  </a:cubicBezTo>
                  <a:cubicBezTo>
                    <a:pt x="56" y="313"/>
                    <a:pt x="63" y="313"/>
                    <a:pt x="70" y="320"/>
                  </a:cubicBezTo>
                  <a:cubicBezTo>
                    <a:pt x="70" y="320"/>
                    <a:pt x="84" y="327"/>
                    <a:pt x="104" y="334"/>
                  </a:cubicBezTo>
                  <a:cubicBezTo>
                    <a:pt x="125" y="341"/>
                    <a:pt x="146" y="348"/>
                    <a:pt x="167" y="348"/>
                  </a:cubicBezTo>
                  <a:lnTo>
                    <a:pt x="167" y="459"/>
                  </a:lnTo>
                  <a:cubicBezTo>
                    <a:pt x="139" y="452"/>
                    <a:pt x="132" y="438"/>
                    <a:pt x="125" y="404"/>
                  </a:cubicBezTo>
                  <a:lnTo>
                    <a:pt x="0" y="404"/>
                  </a:lnTo>
                  <a:cubicBezTo>
                    <a:pt x="0" y="452"/>
                    <a:pt x="14" y="487"/>
                    <a:pt x="42" y="515"/>
                  </a:cubicBezTo>
                  <a:cubicBezTo>
                    <a:pt x="77" y="536"/>
                    <a:pt x="111" y="556"/>
                    <a:pt x="167" y="556"/>
                  </a:cubicBezTo>
                  <a:lnTo>
                    <a:pt x="167" y="612"/>
                  </a:lnTo>
                  <a:lnTo>
                    <a:pt x="209" y="612"/>
                  </a:lnTo>
                  <a:lnTo>
                    <a:pt x="209" y="556"/>
                  </a:lnTo>
                  <a:cubicBezTo>
                    <a:pt x="250" y="550"/>
                    <a:pt x="292" y="536"/>
                    <a:pt x="320" y="508"/>
                  </a:cubicBezTo>
                  <a:cubicBezTo>
                    <a:pt x="354" y="480"/>
                    <a:pt x="368" y="445"/>
                    <a:pt x="368" y="404"/>
                  </a:cubicBezTo>
                  <a:cubicBezTo>
                    <a:pt x="368" y="355"/>
                    <a:pt x="340" y="320"/>
                    <a:pt x="299" y="293"/>
                  </a:cubicBezTo>
                  <a:cubicBezTo>
                    <a:pt x="285" y="286"/>
                    <a:pt x="250" y="279"/>
                    <a:pt x="209" y="265"/>
                  </a:cubicBezTo>
                  <a:lnTo>
                    <a:pt x="209" y="154"/>
                  </a:lnTo>
                  <a:cubicBezTo>
                    <a:pt x="229" y="161"/>
                    <a:pt x="243" y="182"/>
                    <a:pt x="243" y="209"/>
                  </a:cubicBezTo>
                  <a:lnTo>
                    <a:pt x="368" y="209"/>
                  </a:lnTo>
                  <a:cubicBezTo>
                    <a:pt x="361" y="161"/>
                    <a:pt x="347" y="119"/>
                    <a:pt x="320" y="98"/>
                  </a:cubicBezTo>
                  <a:cubicBezTo>
                    <a:pt x="292" y="77"/>
                    <a:pt x="257" y="63"/>
                    <a:pt x="209" y="57"/>
                  </a:cubicBezTo>
                  <a:lnTo>
                    <a:pt x="209"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5" name="Google Shape;1485;p17"/>
            <p:cNvSpPr/>
            <p:nvPr/>
          </p:nvSpPr>
          <p:spPr>
            <a:xfrm>
              <a:off x="1749567" y="2247228"/>
              <a:ext cx="519014" cy="383790"/>
            </a:xfrm>
            <a:custGeom>
              <a:avLst/>
              <a:gdLst/>
              <a:ahLst/>
              <a:cxnLst/>
              <a:rect l="l" t="t" r="r" b="b"/>
              <a:pathLst>
                <a:path w="3439" h="2543" extrusionOk="0">
                  <a:moveTo>
                    <a:pt x="1" y="1"/>
                  </a:moveTo>
                  <a:lnTo>
                    <a:pt x="1043" y="2542"/>
                  </a:lnTo>
                  <a:lnTo>
                    <a:pt x="2369" y="2542"/>
                  </a:lnTo>
                  <a:lnTo>
                    <a:pt x="3438" y="1"/>
                  </a:lnTo>
                  <a:close/>
                </a:path>
              </a:pathLst>
            </a:custGeom>
            <a:solidFill>
              <a:srgbClr val="0D3E6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6" name="Google Shape;1486;p17"/>
            <p:cNvSpPr/>
            <p:nvPr/>
          </p:nvSpPr>
          <p:spPr>
            <a:xfrm>
              <a:off x="1365020" y="2630869"/>
              <a:ext cx="1288102" cy="1245090"/>
            </a:xfrm>
            <a:custGeom>
              <a:avLst/>
              <a:gdLst/>
              <a:ahLst/>
              <a:cxnLst/>
              <a:rect l="l" t="t" r="r" b="b"/>
              <a:pathLst>
                <a:path w="8535" h="8250" extrusionOk="0">
                  <a:moveTo>
                    <a:pt x="3591" y="0"/>
                  </a:moveTo>
                  <a:cubicBezTo>
                    <a:pt x="3591" y="0"/>
                    <a:pt x="0" y="1854"/>
                    <a:pt x="0" y="5097"/>
                  </a:cubicBezTo>
                  <a:cubicBezTo>
                    <a:pt x="0" y="7931"/>
                    <a:pt x="3181" y="8250"/>
                    <a:pt x="4250" y="8250"/>
                  </a:cubicBezTo>
                  <a:cubicBezTo>
                    <a:pt x="5327" y="8250"/>
                    <a:pt x="8535" y="7931"/>
                    <a:pt x="8535" y="5097"/>
                  </a:cubicBezTo>
                  <a:cubicBezTo>
                    <a:pt x="8535" y="1854"/>
                    <a:pt x="4917" y="0"/>
                    <a:pt x="4917" y="0"/>
                  </a:cubicBezTo>
                  <a:close/>
                </a:path>
              </a:pathLst>
            </a:custGeom>
            <a:solidFill>
              <a:srgbClr val="0D3E6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7" name="Google Shape;1487;p17"/>
            <p:cNvSpPr/>
            <p:nvPr/>
          </p:nvSpPr>
          <p:spPr>
            <a:xfrm>
              <a:off x="1762244" y="3037450"/>
              <a:ext cx="489584" cy="489584"/>
            </a:xfrm>
            <a:custGeom>
              <a:avLst/>
              <a:gdLst/>
              <a:ahLst/>
              <a:cxnLst/>
              <a:rect l="l" t="t" r="r" b="b"/>
              <a:pathLst>
                <a:path w="3244" h="3244" extrusionOk="0">
                  <a:moveTo>
                    <a:pt x="1618" y="1"/>
                  </a:moveTo>
                  <a:cubicBezTo>
                    <a:pt x="722" y="1"/>
                    <a:pt x="0" y="723"/>
                    <a:pt x="0" y="1619"/>
                  </a:cubicBezTo>
                  <a:cubicBezTo>
                    <a:pt x="0" y="2514"/>
                    <a:pt x="722" y="3244"/>
                    <a:pt x="1618" y="3244"/>
                  </a:cubicBezTo>
                  <a:cubicBezTo>
                    <a:pt x="2521" y="3244"/>
                    <a:pt x="3243" y="2514"/>
                    <a:pt x="3243" y="1619"/>
                  </a:cubicBezTo>
                  <a:cubicBezTo>
                    <a:pt x="3243" y="723"/>
                    <a:pt x="2521" y="1"/>
                    <a:pt x="161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8" name="Google Shape;1488;p17"/>
            <p:cNvSpPr/>
            <p:nvPr/>
          </p:nvSpPr>
          <p:spPr>
            <a:xfrm>
              <a:off x="1818840" y="2600534"/>
              <a:ext cx="380469" cy="61877"/>
            </a:xfrm>
            <a:custGeom>
              <a:avLst/>
              <a:gdLst/>
              <a:ahLst/>
              <a:cxnLst/>
              <a:rect l="l" t="t" r="r" b="b"/>
              <a:pathLst>
                <a:path w="2521" h="410" extrusionOk="0">
                  <a:moveTo>
                    <a:pt x="174" y="0"/>
                  </a:moveTo>
                  <a:cubicBezTo>
                    <a:pt x="91" y="0"/>
                    <a:pt x="0" y="90"/>
                    <a:pt x="0" y="201"/>
                  </a:cubicBezTo>
                  <a:cubicBezTo>
                    <a:pt x="0" y="319"/>
                    <a:pt x="91" y="410"/>
                    <a:pt x="174" y="410"/>
                  </a:cubicBezTo>
                  <a:lnTo>
                    <a:pt x="2320" y="410"/>
                  </a:lnTo>
                  <a:cubicBezTo>
                    <a:pt x="2431" y="410"/>
                    <a:pt x="2521" y="319"/>
                    <a:pt x="2521" y="201"/>
                  </a:cubicBezTo>
                  <a:cubicBezTo>
                    <a:pt x="2521" y="90"/>
                    <a:pt x="2431" y="0"/>
                    <a:pt x="2320" y="0"/>
                  </a:cubicBezTo>
                  <a:close/>
                </a:path>
              </a:pathLst>
            </a:custGeom>
            <a:solidFill>
              <a:srgbClr val="195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9" name="Google Shape;1489;p17"/>
            <p:cNvSpPr/>
            <p:nvPr/>
          </p:nvSpPr>
          <p:spPr>
            <a:xfrm>
              <a:off x="1818840" y="2539713"/>
              <a:ext cx="380469" cy="60972"/>
            </a:xfrm>
            <a:custGeom>
              <a:avLst/>
              <a:gdLst/>
              <a:ahLst/>
              <a:cxnLst/>
              <a:rect l="l" t="t" r="r" b="b"/>
              <a:pathLst>
                <a:path w="2521" h="404" extrusionOk="0">
                  <a:moveTo>
                    <a:pt x="174" y="0"/>
                  </a:moveTo>
                  <a:cubicBezTo>
                    <a:pt x="91" y="0"/>
                    <a:pt x="0" y="118"/>
                    <a:pt x="0" y="202"/>
                  </a:cubicBezTo>
                  <a:cubicBezTo>
                    <a:pt x="0" y="320"/>
                    <a:pt x="91" y="403"/>
                    <a:pt x="174" y="403"/>
                  </a:cubicBezTo>
                  <a:lnTo>
                    <a:pt x="2320" y="403"/>
                  </a:lnTo>
                  <a:cubicBezTo>
                    <a:pt x="2431" y="403"/>
                    <a:pt x="2521" y="320"/>
                    <a:pt x="2521" y="202"/>
                  </a:cubicBezTo>
                  <a:cubicBezTo>
                    <a:pt x="2521" y="118"/>
                    <a:pt x="2431" y="0"/>
                    <a:pt x="2320" y="0"/>
                  </a:cubicBezTo>
                  <a:close/>
                </a:path>
              </a:pathLst>
            </a:custGeom>
            <a:solidFill>
              <a:srgbClr val="2469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0" name="Google Shape;1490;p17"/>
            <p:cNvSpPr/>
            <p:nvPr/>
          </p:nvSpPr>
          <p:spPr>
            <a:xfrm>
              <a:off x="1926749" y="3146415"/>
              <a:ext cx="165710" cy="275882"/>
            </a:xfrm>
            <a:custGeom>
              <a:avLst/>
              <a:gdLst/>
              <a:ahLst/>
              <a:cxnLst/>
              <a:rect l="l" t="t" r="r" b="b"/>
              <a:pathLst>
                <a:path w="1098" h="1828" extrusionOk="0">
                  <a:moveTo>
                    <a:pt x="494" y="452"/>
                  </a:moveTo>
                  <a:lnTo>
                    <a:pt x="494" y="744"/>
                  </a:lnTo>
                  <a:cubicBezTo>
                    <a:pt x="417" y="709"/>
                    <a:pt x="375" y="654"/>
                    <a:pt x="375" y="584"/>
                  </a:cubicBezTo>
                  <a:cubicBezTo>
                    <a:pt x="375" y="515"/>
                    <a:pt x="417" y="466"/>
                    <a:pt x="494" y="452"/>
                  </a:cubicBezTo>
                  <a:close/>
                  <a:moveTo>
                    <a:pt x="618" y="1091"/>
                  </a:moveTo>
                  <a:cubicBezTo>
                    <a:pt x="688" y="1126"/>
                    <a:pt x="723" y="1174"/>
                    <a:pt x="723" y="1244"/>
                  </a:cubicBezTo>
                  <a:cubicBezTo>
                    <a:pt x="723" y="1313"/>
                    <a:pt x="688" y="1355"/>
                    <a:pt x="618" y="1376"/>
                  </a:cubicBezTo>
                  <a:lnTo>
                    <a:pt x="618" y="1091"/>
                  </a:lnTo>
                  <a:close/>
                  <a:moveTo>
                    <a:pt x="494" y="1"/>
                  </a:moveTo>
                  <a:lnTo>
                    <a:pt x="494" y="168"/>
                  </a:lnTo>
                  <a:cubicBezTo>
                    <a:pt x="355" y="181"/>
                    <a:pt x="237" y="223"/>
                    <a:pt x="139" y="306"/>
                  </a:cubicBezTo>
                  <a:cubicBezTo>
                    <a:pt x="49" y="383"/>
                    <a:pt x="0" y="487"/>
                    <a:pt x="0" y="612"/>
                  </a:cubicBezTo>
                  <a:cubicBezTo>
                    <a:pt x="0" y="688"/>
                    <a:pt x="14" y="751"/>
                    <a:pt x="35" y="793"/>
                  </a:cubicBezTo>
                  <a:cubicBezTo>
                    <a:pt x="56" y="813"/>
                    <a:pt x="70" y="834"/>
                    <a:pt x="77" y="855"/>
                  </a:cubicBezTo>
                  <a:cubicBezTo>
                    <a:pt x="91" y="876"/>
                    <a:pt x="112" y="890"/>
                    <a:pt x="139" y="904"/>
                  </a:cubicBezTo>
                  <a:cubicBezTo>
                    <a:pt x="167" y="924"/>
                    <a:pt x="188" y="938"/>
                    <a:pt x="202" y="945"/>
                  </a:cubicBezTo>
                  <a:cubicBezTo>
                    <a:pt x="216" y="959"/>
                    <a:pt x="250" y="973"/>
                    <a:pt x="313" y="994"/>
                  </a:cubicBezTo>
                  <a:cubicBezTo>
                    <a:pt x="369" y="1015"/>
                    <a:pt x="431" y="1029"/>
                    <a:pt x="494" y="1049"/>
                  </a:cubicBezTo>
                  <a:lnTo>
                    <a:pt x="494" y="1376"/>
                  </a:lnTo>
                  <a:cubicBezTo>
                    <a:pt x="424" y="1355"/>
                    <a:pt x="389" y="1299"/>
                    <a:pt x="382" y="1209"/>
                  </a:cubicBezTo>
                  <a:lnTo>
                    <a:pt x="0" y="1209"/>
                  </a:lnTo>
                  <a:cubicBezTo>
                    <a:pt x="0" y="1341"/>
                    <a:pt x="42" y="1452"/>
                    <a:pt x="132" y="1529"/>
                  </a:cubicBezTo>
                  <a:cubicBezTo>
                    <a:pt x="223" y="1605"/>
                    <a:pt x="341" y="1654"/>
                    <a:pt x="494" y="1661"/>
                  </a:cubicBezTo>
                  <a:lnTo>
                    <a:pt x="494" y="1827"/>
                  </a:lnTo>
                  <a:lnTo>
                    <a:pt x="618" y="1827"/>
                  </a:lnTo>
                  <a:lnTo>
                    <a:pt x="618" y="1661"/>
                  </a:lnTo>
                  <a:cubicBezTo>
                    <a:pt x="757" y="1647"/>
                    <a:pt x="875" y="1598"/>
                    <a:pt x="966" y="1515"/>
                  </a:cubicBezTo>
                  <a:cubicBezTo>
                    <a:pt x="1056" y="1431"/>
                    <a:pt x="1098" y="1327"/>
                    <a:pt x="1098" y="1216"/>
                  </a:cubicBezTo>
                  <a:cubicBezTo>
                    <a:pt x="1098" y="1056"/>
                    <a:pt x="1028" y="945"/>
                    <a:pt x="889" y="876"/>
                  </a:cubicBezTo>
                  <a:cubicBezTo>
                    <a:pt x="848" y="855"/>
                    <a:pt x="757" y="827"/>
                    <a:pt x="618" y="786"/>
                  </a:cubicBezTo>
                  <a:lnTo>
                    <a:pt x="618" y="459"/>
                  </a:lnTo>
                  <a:cubicBezTo>
                    <a:pt x="688" y="480"/>
                    <a:pt x="723" y="536"/>
                    <a:pt x="730" y="612"/>
                  </a:cubicBezTo>
                  <a:lnTo>
                    <a:pt x="1098" y="612"/>
                  </a:lnTo>
                  <a:cubicBezTo>
                    <a:pt x="1091" y="466"/>
                    <a:pt x="1049" y="362"/>
                    <a:pt x="966" y="286"/>
                  </a:cubicBezTo>
                  <a:cubicBezTo>
                    <a:pt x="882" y="216"/>
                    <a:pt x="764" y="174"/>
                    <a:pt x="618" y="168"/>
                  </a:cubicBezTo>
                  <a:lnTo>
                    <a:pt x="618"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1" name="Google Shape;1491;p17"/>
            <p:cNvSpPr/>
            <p:nvPr/>
          </p:nvSpPr>
          <p:spPr>
            <a:xfrm>
              <a:off x="2483195" y="3692446"/>
              <a:ext cx="629035" cy="122849"/>
            </a:xfrm>
            <a:custGeom>
              <a:avLst/>
              <a:gdLst/>
              <a:ahLst/>
              <a:cxnLst/>
              <a:rect l="l" t="t" r="r" b="b"/>
              <a:pathLst>
                <a:path w="4168" h="814" extrusionOk="0">
                  <a:moveTo>
                    <a:pt x="1" y="1"/>
                  </a:moveTo>
                  <a:lnTo>
                    <a:pt x="1" y="466"/>
                  </a:lnTo>
                  <a:cubicBezTo>
                    <a:pt x="1" y="667"/>
                    <a:pt x="924" y="813"/>
                    <a:pt x="2084" y="813"/>
                  </a:cubicBezTo>
                  <a:cubicBezTo>
                    <a:pt x="3237" y="813"/>
                    <a:pt x="4167" y="667"/>
                    <a:pt x="4167" y="466"/>
                  </a:cubicBezTo>
                  <a:lnTo>
                    <a:pt x="4167"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2" name="Google Shape;1492;p17"/>
            <p:cNvSpPr/>
            <p:nvPr/>
          </p:nvSpPr>
          <p:spPr>
            <a:xfrm>
              <a:off x="2483195" y="3692446"/>
              <a:ext cx="629035" cy="60972"/>
            </a:xfrm>
            <a:custGeom>
              <a:avLst/>
              <a:gdLst/>
              <a:ahLst/>
              <a:cxnLst/>
              <a:rect l="l" t="t" r="r" b="b"/>
              <a:pathLst>
                <a:path w="4168" h="404" extrusionOk="0">
                  <a:moveTo>
                    <a:pt x="1" y="1"/>
                  </a:moveTo>
                  <a:lnTo>
                    <a:pt x="1" y="84"/>
                  </a:lnTo>
                  <a:cubicBezTo>
                    <a:pt x="174" y="258"/>
                    <a:pt x="1042" y="404"/>
                    <a:pt x="2084" y="404"/>
                  </a:cubicBezTo>
                  <a:cubicBezTo>
                    <a:pt x="3126" y="404"/>
                    <a:pt x="3994" y="258"/>
                    <a:pt x="4167" y="84"/>
                  </a:cubicBezTo>
                  <a:lnTo>
                    <a:pt x="416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3" name="Google Shape;1493;p17"/>
            <p:cNvSpPr/>
            <p:nvPr/>
          </p:nvSpPr>
          <p:spPr>
            <a:xfrm>
              <a:off x="2483195" y="3640077"/>
              <a:ext cx="629035" cy="100815"/>
            </a:xfrm>
            <a:custGeom>
              <a:avLst/>
              <a:gdLst/>
              <a:ahLst/>
              <a:cxnLst/>
              <a:rect l="l" t="t" r="r" b="b"/>
              <a:pathLst>
                <a:path w="4168" h="668" extrusionOk="0">
                  <a:moveTo>
                    <a:pt x="2084" y="1"/>
                  </a:moveTo>
                  <a:cubicBezTo>
                    <a:pt x="924" y="1"/>
                    <a:pt x="1" y="146"/>
                    <a:pt x="1" y="348"/>
                  </a:cubicBezTo>
                  <a:cubicBezTo>
                    <a:pt x="1" y="521"/>
                    <a:pt x="924" y="667"/>
                    <a:pt x="2084" y="667"/>
                  </a:cubicBezTo>
                  <a:cubicBezTo>
                    <a:pt x="3237" y="667"/>
                    <a:pt x="4167" y="521"/>
                    <a:pt x="4167" y="348"/>
                  </a:cubicBezTo>
                  <a:cubicBezTo>
                    <a:pt x="4167" y="146"/>
                    <a:pt x="3237" y="1"/>
                    <a:pt x="208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4" name="Google Shape;1494;p17"/>
            <p:cNvSpPr/>
            <p:nvPr/>
          </p:nvSpPr>
          <p:spPr>
            <a:xfrm>
              <a:off x="2473838" y="3631776"/>
              <a:ext cx="646692" cy="117416"/>
            </a:xfrm>
            <a:custGeom>
              <a:avLst/>
              <a:gdLst/>
              <a:ahLst/>
              <a:cxnLst/>
              <a:rect l="l" t="t" r="r" b="b"/>
              <a:pathLst>
                <a:path w="4285" h="778" extrusionOk="0">
                  <a:moveTo>
                    <a:pt x="2146" y="111"/>
                  </a:moveTo>
                  <a:cubicBezTo>
                    <a:pt x="2722" y="111"/>
                    <a:pt x="3243" y="139"/>
                    <a:pt x="3618" y="201"/>
                  </a:cubicBezTo>
                  <a:cubicBezTo>
                    <a:pt x="3792" y="229"/>
                    <a:pt x="3938" y="285"/>
                    <a:pt x="4056" y="312"/>
                  </a:cubicBezTo>
                  <a:cubicBezTo>
                    <a:pt x="4111" y="347"/>
                    <a:pt x="4139" y="347"/>
                    <a:pt x="4167" y="375"/>
                  </a:cubicBezTo>
                  <a:lnTo>
                    <a:pt x="4167" y="403"/>
                  </a:lnTo>
                  <a:lnTo>
                    <a:pt x="4139" y="431"/>
                  </a:lnTo>
                  <a:cubicBezTo>
                    <a:pt x="4083" y="458"/>
                    <a:pt x="3993" y="486"/>
                    <a:pt x="3882" y="521"/>
                  </a:cubicBezTo>
                  <a:cubicBezTo>
                    <a:pt x="3500" y="604"/>
                    <a:pt x="2868" y="660"/>
                    <a:pt x="2146" y="660"/>
                  </a:cubicBezTo>
                  <a:cubicBezTo>
                    <a:pt x="1563" y="660"/>
                    <a:pt x="1042" y="632"/>
                    <a:pt x="667" y="576"/>
                  </a:cubicBezTo>
                  <a:cubicBezTo>
                    <a:pt x="493" y="549"/>
                    <a:pt x="348" y="521"/>
                    <a:pt x="236" y="458"/>
                  </a:cubicBezTo>
                  <a:cubicBezTo>
                    <a:pt x="174" y="458"/>
                    <a:pt x="146" y="431"/>
                    <a:pt x="118" y="403"/>
                  </a:cubicBezTo>
                  <a:cubicBezTo>
                    <a:pt x="118" y="403"/>
                    <a:pt x="118" y="375"/>
                    <a:pt x="146" y="347"/>
                  </a:cubicBezTo>
                  <a:cubicBezTo>
                    <a:pt x="202" y="312"/>
                    <a:pt x="292" y="285"/>
                    <a:pt x="410" y="257"/>
                  </a:cubicBezTo>
                  <a:cubicBezTo>
                    <a:pt x="757" y="174"/>
                    <a:pt x="1417" y="111"/>
                    <a:pt x="2146" y="111"/>
                  </a:cubicBezTo>
                  <a:close/>
                  <a:moveTo>
                    <a:pt x="2146" y="0"/>
                  </a:moveTo>
                  <a:cubicBezTo>
                    <a:pt x="1563" y="0"/>
                    <a:pt x="1042" y="28"/>
                    <a:pt x="667" y="83"/>
                  </a:cubicBezTo>
                  <a:cubicBezTo>
                    <a:pt x="466" y="139"/>
                    <a:pt x="320" y="174"/>
                    <a:pt x="202" y="201"/>
                  </a:cubicBezTo>
                  <a:cubicBezTo>
                    <a:pt x="146" y="229"/>
                    <a:pt x="91" y="257"/>
                    <a:pt x="63" y="285"/>
                  </a:cubicBezTo>
                  <a:cubicBezTo>
                    <a:pt x="28" y="285"/>
                    <a:pt x="28" y="312"/>
                    <a:pt x="0" y="312"/>
                  </a:cubicBezTo>
                  <a:lnTo>
                    <a:pt x="0" y="403"/>
                  </a:lnTo>
                  <a:lnTo>
                    <a:pt x="0" y="458"/>
                  </a:lnTo>
                  <a:cubicBezTo>
                    <a:pt x="28" y="486"/>
                    <a:pt x="63" y="521"/>
                    <a:pt x="118" y="549"/>
                  </a:cubicBezTo>
                  <a:cubicBezTo>
                    <a:pt x="174" y="576"/>
                    <a:pt x="292" y="604"/>
                    <a:pt x="410" y="632"/>
                  </a:cubicBezTo>
                  <a:cubicBezTo>
                    <a:pt x="813" y="722"/>
                    <a:pt x="1417" y="778"/>
                    <a:pt x="2146" y="778"/>
                  </a:cubicBezTo>
                  <a:cubicBezTo>
                    <a:pt x="2722" y="778"/>
                    <a:pt x="3243" y="750"/>
                    <a:pt x="3618" y="694"/>
                  </a:cubicBezTo>
                  <a:cubicBezTo>
                    <a:pt x="3820" y="660"/>
                    <a:pt x="3965" y="604"/>
                    <a:pt x="4083" y="576"/>
                  </a:cubicBezTo>
                  <a:cubicBezTo>
                    <a:pt x="4139" y="549"/>
                    <a:pt x="4195" y="521"/>
                    <a:pt x="4229" y="521"/>
                  </a:cubicBezTo>
                  <a:lnTo>
                    <a:pt x="4285" y="458"/>
                  </a:lnTo>
                  <a:lnTo>
                    <a:pt x="4285" y="403"/>
                  </a:lnTo>
                  <a:lnTo>
                    <a:pt x="4285" y="312"/>
                  </a:lnTo>
                  <a:cubicBezTo>
                    <a:pt x="4257" y="285"/>
                    <a:pt x="4229" y="257"/>
                    <a:pt x="4167" y="257"/>
                  </a:cubicBezTo>
                  <a:cubicBezTo>
                    <a:pt x="4111" y="201"/>
                    <a:pt x="3993" y="174"/>
                    <a:pt x="3882" y="139"/>
                  </a:cubicBezTo>
                  <a:cubicBezTo>
                    <a:pt x="3472" y="56"/>
                    <a:pt x="2868" y="0"/>
                    <a:pt x="2146"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5" name="Google Shape;1495;p17"/>
            <p:cNvSpPr/>
            <p:nvPr/>
          </p:nvSpPr>
          <p:spPr>
            <a:xfrm>
              <a:off x="2566051" y="3657885"/>
              <a:ext cx="462268" cy="69272"/>
            </a:xfrm>
            <a:custGeom>
              <a:avLst/>
              <a:gdLst/>
              <a:ahLst/>
              <a:cxnLst/>
              <a:rect l="l" t="t" r="r" b="b"/>
              <a:pathLst>
                <a:path w="3063" h="459" extrusionOk="0">
                  <a:moveTo>
                    <a:pt x="1535" y="1"/>
                  </a:moveTo>
                  <a:cubicBezTo>
                    <a:pt x="695" y="1"/>
                    <a:pt x="0" y="84"/>
                    <a:pt x="0" y="230"/>
                  </a:cubicBezTo>
                  <a:cubicBezTo>
                    <a:pt x="0" y="348"/>
                    <a:pt x="695" y="459"/>
                    <a:pt x="1535" y="459"/>
                  </a:cubicBezTo>
                  <a:cubicBezTo>
                    <a:pt x="2368" y="459"/>
                    <a:pt x="3063" y="348"/>
                    <a:pt x="3063" y="230"/>
                  </a:cubicBezTo>
                  <a:cubicBezTo>
                    <a:pt x="3063" y="84"/>
                    <a:pt x="2368" y="1"/>
                    <a:pt x="1535"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17"/>
            <p:cNvSpPr/>
            <p:nvPr/>
          </p:nvSpPr>
          <p:spPr>
            <a:xfrm>
              <a:off x="2483195" y="3569899"/>
              <a:ext cx="629035" cy="126924"/>
            </a:xfrm>
            <a:custGeom>
              <a:avLst/>
              <a:gdLst/>
              <a:ahLst/>
              <a:cxnLst/>
              <a:rect l="l" t="t" r="r" b="b"/>
              <a:pathLst>
                <a:path w="4168" h="841" extrusionOk="0">
                  <a:moveTo>
                    <a:pt x="1" y="0"/>
                  </a:moveTo>
                  <a:lnTo>
                    <a:pt x="1" y="493"/>
                  </a:lnTo>
                  <a:cubicBezTo>
                    <a:pt x="1" y="695"/>
                    <a:pt x="924" y="841"/>
                    <a:pt x="2084" y="841"/>
                  </a:cubicBezTo>
                  <a:cubicBezTo>
                    <a:pt x="3237" y="841"/>
                    <a:pt x="4167" y="695"/>
                    <a:pt x="4167" y="493"/>
                  </a:cubicBezTo>
                  <a:lnTo>
                    <a:pt x="4167" y="0"/>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17"/>
            <p:cNvSpPr/>
            <p:nvPr/>
          </p:nvSpPr>
          <p:spPr>
            <a:xfrm>
              <a:off x="2483195" y="3569899"/>
              <a:ext cx="629035" cy="66103"/>
            </a:xfrm>
            <a:custGeom>
              <a:avLst/>
              <a:gdLst/>
              <a:ahLst/>
              <a:cxnLst/>
              <a:rect l="l" t="t" r="r" b="b"/>
              <a:pathLst>
                <a:path w="4168" h="438" extrusionOk="0">
                  <a:moveTo>
                    <a:pt x="1" y="0"/>
                  </a:moveTo>
                  <a:lnTo>
                    <a:pt x="1" y="118"/>
                  </a:lnTo>
                  <a:cubicBezTo>
                    <a:pt x="174" y="292"/>
                    <a:pt x="1042" y="438"/>
                    <a:pt x="2084" y="438"/>
                  </a:cubicBezTo>
                  <a:cubicBezTo>
                    <a:pt x="3126" y="438"/>
                    <a:pt x="3994" y="292"/>
                    <a:pt x="4167" y="118"/>
                  </a:cubicBezTo>
                  <a:lnTo>
                    <a:pt x="416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8" name="Google Shape;1498;p17"/>
            <p:cNvSpPr/>
            <p:nvPr/>
          </p:nvSpPr>
          <p:spPr>
            <a:xfrm>
              <a:off x="2483195" y="3521604"/>
              <a:ext cx="629035" cy="100815"/>
            </a:xfrm>
            <a:custGeom>
              <a:avLst/>
              <a:gdLst/>
              <a:ahLst/>
              <a:cxnLst/>
              <a:rect l="l" t="t" r="r" b="b"/>
              <a:pathLst>
                <a:path w="4168" h="668" extrusionOk="0">
                  <a:moveTo>
                    <a:pt x="2084" y="1"/>
                  </a:moveTo>
                  <a:cubicBezTo>
                    <a:pt x="924" y="1"/>
                    <a:pt x="1" y="147"/>
                    <a:pt x="1" y="320"/>
                  </a:cubicBezTo>
                  <a:cubicBezTo>
                    <a:pt x="1" y="522"/>
                    <a:pt x="924" y="668"/>
                    <a:pt x="2084" y="668"/>
                  </a:cubicBezTo>
                  <a:cubicBezTo>
                    <a:pt x="3237" y="668"/>
                    <a:pt x="4167" y="522"/>
                    <a:pt x="4167" y="320"/>
                  </a:cubicBezTo>
                  <a:cubicBezTo>
                    <a:pt x="4167" y="147"/>
                    <a:pt x="3237" y="1"/>
                    <a:pt x="208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9" name="Google Shape;1499;p17"/>
            <p:cNvSpPr/>
            <p:nvPr/>
          </p:nvSpPr>
          <p:spPr>
            <a:xfrm>
              <a:off x="2473838" y="3513303"/>
              <a:ext cx="646692" cy="118472"/>
            </a:xfrm>
            <a:custGeom>
              <a:avLst/>
              <a:gdLst/>
              <a:ahLst/>
              <a:cxnLst/>
              <a:rect l="l" t="t" r="r" b="b"/>
              <a:pathLst>
                <a:path w="4285" h="785" extrusionOk="0">
                  <a:moveTo>
                    <a:pt x="2146" y="118"/>
                  </a:moveTo>
                  <a:cubicBezTo>
                    <a:pt x="2722" y="118"/>
                    <a:pt x="3243" y="146"/>
                    <a:pt x="3618" y="202"/>
                  </a:cubicBezTo>
                  <a:cubicBezTo>
                    <a:pt x="3792" y="229"/>
                    <a:pt x="3938" y="264"/>
                    <a:pt x="4056" y="320"/>
                  </a:cubicBezTo>
                  <a:cubicBezTo>
                    <a:pt x="4111" y="320"/>
                    <a:pt x="4139" y="348"/>
                    <a:pt x="4167" y="375"/>
                  </a:cubicBezTo>
                  <a:cubicBezTo>
                    <a:pt x="4167" y="375"/>
                    <a:pt x="4167" y="403"/>
                    <a:pt x="4139" y="438"/>
                  </a:cubicBezTo>
                  <a:cubicBezTo>
                    <a:pt x="4083" y="466"/>
                    <a:pt x="3993" y="493"/>
                    <a:pt x="3882" y="521"/>
                  </a:cubicBezTo>
                  <a:cubicBezTo>
                    <a:pt x="3500" y="611"/>
                    <a:pt x="2868" y="667"/>
                    <a:pt x="2146" y="667"/>
                  </a:cubicBezTo>
                  <a:cubicBezTo>
                    <a:pt x="1563" y="667"/>
                    <a:pt x="1042" y="639"/>
                    <a:pt x="667" y="577"/>
                  </a:cubicBezTo>
                  <a:cubicBezTo>
                    <a:pt x="493" y="549"/>
                    <a:pt x="348" y="493"/>
                    <a:pt x="236" y="466"/>
                  </a:cubicBezTo>
                  <a:cubicBezTo>
                    <a:pt x="174" y="438"/>
                    <a:pt x="146" y="438"/>
                    <a:pt x="118" y="403"/>
                  </a:cubicBezTo>
                  <a:lnTo>
                    <a:pt x="118" y="375"/>
                  </a:lnTo>
                  <a:lnTo>
                    <a:pt x="146" y="348"/>
                  </a:lnTo>
                  <a:cubicBezTo>
                    <a:pt x="202" y="320"/>
                    <a:pt x="292" y="292"/>
                    <a:pt x="410" y="264"/>
                  </a:cubicBezTo>
                  <a:cubicBezTo>
                    <a:pt x="757" y="174"/>
                    <a:pt x="1417" y="118"/>
                    <a:pt x="2146" y="118"/>
                  </a:cubicBezTo>
                  <a:close/>
                  <a:moveTo>
                    <a:pt x="2146" y="0"/>
                  </a:moveTo>
                  <a:cubicBezTo>
                    <a:pt x="1563" y="0"/>
                    <a:pt x="1042" y="28"/>
                    <a:pt x="667" y="91"/>
                  </a:cubicBezTo>
                  <a:cubicBezTo>
                    <a:pt x="466" y="118"/>
                    <a:pt x="320" y="174"/>
                    <a:pt x="202" y="202"/>
                  </a:cubicBezTo>
                  <a:cubicBezTo>
                    <a:pt x="146" y="229"/>
                    <a:pt x="91" y="264"/>
                    <a:pt x="63" y="264"/>
                  </a:cubicBezTo>
                  <a:cubicBezTo>
                    <a:pt x="28" y="292"/>
                    <a:pt x="28" y="292"/>
                    <a:pt x="0" y="320"/>
                  </a:cubicBezTo>
                  <a:lnTo>
                    <a:pt x="0" y="375"/>
                  </a:lnTo>
                  <a:lnTo>
                    <a:pt x="0" y="466"/>
                  </a:lnTo>
                  <a:cubicBezTo>
                    <a:pt x="28" y="493"/>
                    <a:pt x="63" y="521"/>
                    <a:pt x="118" y="521"/>
                  </a:cubicBezTo>
                  <a:cubicBezTo>
                    <a:pt x="174" y="577"/>
                    <a:pt x="292" y="611"/>
                    <a:pt x="410" y="639"/>
                  </a:cubicBezTo>
                  <a:cubicBezTo>
                    <a:pt x="813" y="723"/>
                    <a:pt x="1417" y="785"/>
                    <a:pt x="2146" y="785"/>
                  </a:cubicBezTo>
                  <a:cubicBezTo>
                    <a:pt x="2722" y="785"/>
                    <a:pt x="3243" y="750"/>
                    <a:pt x="3618" y="695"/>
                  </a:cubicBezTo>
                  <a:cubicBezTo>
                    <a:pt x="3820" y="639"/>
                    <a:pt x="3965" y="611"/>
                    <a:pt x="4083" y="577"/>
                  </a:cubicBezTo>
                  <a:cubicBezTo>
                    <a:pt x="4139" y="549"/>
                    <a:pt x="4195" y="521"/>
                    <a:pt x="4229" y="493"/>
                  </a:cubicBezTo>
                  <a:cubicBezTo>
                    <a:pt x="4257" y="493"/>
                    <a:pt x="4257" y="466"/>
                    <a:pt x="4285" y="466"/>
                  </a:cubicBezTo>
                  <a:lnTo>
                    <a:pt x="4285" y="375"/>
                  </a:lnTo>
                  <a:lnTo>
                    <a:pt x="4285" y="320"/>
                  </a:lnTo>
                  <a:cubicBezTo>
                    <a:pt x="4257" y="292"/>
                    <a:pt x="4229" y="264"/>
                    <a:pt x="4167" y="229"/>
                  </a:cubicBezTo>
                  <a:cubicBezTo>
                    <a:pt x="4111" y="202"/>
                    <a:pt x="3993" y="174"/>
                    <a:pt x="3882" y="146"/>
                  </a:cubicBezTo>
                  <a:cubicBezTo>
                    <a:pt x="3472" y="56"/>
                    <a:pt x="2868" y="0"/>
                    <a:pt x="2146"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0" name="Google Shape;1500;p17"/>
            <p:cNvSpPr/>
            <p:nvPr/>
          </p:nvSpPr>
          <p:spPr>
            <a:xfrm>
              <a:off x="2566051" y="3535338"/>
              <a:ext cx="462268" cy="70329"/>
            </a:xfrm>
            <a:custGeom>
              <a:avLst/>
              <a:gdLst/>
              <a:ahLst/>
              <a:cxnLst/>
              <a:rect l="l" t="t" r="r" b="b"/>
              <a:pathLst>
                <a:path w="3063" h="466" extrusionOk="0">
                  <a:moveTo>
                    <a:pt x="1535" y="0"/>
                  </a:moveTo>
                  <a:cubicBezTo>
                    <a:pt x="695" y="0"/>
                    <a:pt x="0" y="118"/>
                    <a:pt x="0" y="229"/>
                  </a:cubicBezTo>
                  <a:cubicBezTo>
                    <a:pt x="0" y="375"/>
                    <a:pt x="695" y="465"/>
                    <a:pt x="1535" y="465"/>
                  </a:cubicBezTo>
                  <a:cubicBezTo>
                    <a:pt x="2368" y="465"/>
                    <a:pt x="3063" y="375"/>
                    <a:pt x="3063" y="229"/>
                  </a:cubicBezTo>
                  <a:cubicBezTo>
                    <a:pt x="3063" y="118"/>
                    <a:pt x="2368" y="0"/>
                    <a:pt x="1535"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1" name="Google Shape;1501;p17"/>
            <p:cNvSpPr/>
            <p:nvPr/>
          </p:nvSpPr>
          <p:spPr>
            <a:xfrm>
              <a:off x="2483195" y="3452482"/>
              <a:ext cx="629035" cy="126924"/>
            </a:xfrm>
            <a:custGeom>
              <a:avLst/>
              <a:gdLst/>
              <a:ahLst/>
              <a:cxnLst/>
              <a:rect l="l" t="t" r="r" b="b"/>
              <a:pathLst>
                <a:path w="4168" h="841" extrusionOk="0">
                  <a:moveTo>
                    <a:pt x="1" y="1"/>
                  </a:moveTo>
                  <a:lnTo>
                    <a:pt x="1" y="494"/>
                  </a:lnTo>
                  <a:cubicBezTo>
                    <a:pt x="1" y="667"/>
                    <a:pt x="924" y="841"/>
                    <a:pt x="2084" y="841"/>
                  </a:cubicBezTo>
                  <a:cubicBezTo>
                    <a:pt x="3237" y="841"/>
                    <a:pt x="4167" y="667"/>
                    <a:pt x="4167" y="494"/>
                  </a:cubicBezTo>
                  <a:lnTo>
                    <a:pt x="4167"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2" name="Google Shape;1502;p17"/>
            <p:cNvSpPr/>
            <p:nvPr/>
          </p:nvSpPr>
          <p:spPr>
            <a:xfrm>
              <a:off x="2483195" y="3452482"/>
              <a:ext cx="629035" cy="60972"/>
            </a:xfrm>
            <a:custGeom>
              <a:avLst/>
              <a:gdLst/>
              <a:ahLst/>
              <a:cxnLst/>
              <a:rect l="l" t="t" r="r" b="b"/>
              <a:pathLst>
                <a:path w="4168" h="404" extrusionOk="0">
                  <a:moveTo>
                    <a:pt x="1" y="1"/>
                  </a:moveTo>
                  <a:lnTo>
                    <a:pt x="1" y="112"/>
                  </a:lnTo>
                  <a:cubicBezTo>
                    <a:pt x="174" y="285"/>
                    <a:pt x="1042" y="403"/>
                    <a:pt x="2084" y="403"/>
                  </a:cubicBezTo>
                  <a:cubicBezTo>
                    <a:pt x="3126" y="403"/>
                    <a:pt x="3994" y="285"/>
                    <a:pt x="4167" y="112"/>
                  </a:cubicBezTo>
                  <a:lnTo>
                    <a:pt x="416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3" name="Google Shape;1503;p17"/>
            <p:cNvSpPr/>
            <p:nvPr/>
          </p:nvSpPr>
          <p:spPr>
            <a:xfrm>
              <a:off x="2483195" y="3404338"/>
              <a:ext cx="629035" cy="100664"/>
            </a:xfrm>
            <a:custGeom>
              <a:avLst/>
              <a:gdLst/>
              <a:ahLst/>
              <a:cxnLst/>
              <a:rect l="l" t="t" r="r" b="b"/>
              <a:pathLst>
                <a:path w="4168" h="667" extrusionOk="0">
                  <a:moveTo>
                    <a:pt x="2084" y="0"/>
                  </a:moveTo>
                  <a:cubicBezTo>
                    <a:pt x="924" y="0"/>
                    <a:pt x="1" y="146"/>
                    <a:pt x="1" y="320"/>
                  </a:cubicBezTo>
                  <a:cubicBezTo>
                    <a:pt x="1" y="521"/>
                    <a:pt x="924" y="667"/>
                    <a:pt x="2084" y="667"/>
                  </a:cubicBezTo>
                  <a:cubicBezTo>
                    <a:pt x="3237" y="667"/>
                    <a:pt x="4167" y="521"/>
                    <a:pt x="4167" y="320"/>
                  </a:cubicBezTo>
                  <a:cubicBezTo>
                    <a:pt x="4167" y="146"/>
                    <a:pt x="3237" y="0"/>
                    <a:pt x="2084"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4" name="Google Shape;1504;p17"/>
            <p:cNvSpPr/>
            <p:nvPr/>
          </p:nvSpPr>
          <p:spPr>
            <a:xfrm>
              <a:off x="2473838" y="3395887"/>
              <a:ext cx="646692" cy="117567"/>
            </a:xfrm>
            <a:custGeom>
              <a:avLst/>
              <a:gdLst/>
              <a:ahLst/>
              <a:cxnLst/>
              <a:rect l="l" t="t" r="r" b="b"/>
              <a:pathLst>
                <a:path w="4285" h="779" extrusionOk="0">
                  <a:moveTo>
                    <a:pt x="2146" y="112"/>
                  </a:moveTo>
                  <a:cubicBezTo>
                    <a:pt x="2722" y="112"/>
                    <a:pt x="3243" y="139"/>
                    <a:pt x="3618" y="202"/>
                  </a:cubicBezTo>
                  <a:cubicBezTo>
                    <a:pt x="3792" y="230"/>
                    <a:pt x="3938" y="258"/>
                    <a:pt x="4056" y="313"/>
                  </a:cubicBezTo>
                  <a:cubicBezTo>
                    <a:pt x="4111" y="313"/>
                    <a:pt x="4139" y="348"/>
                    <a:pt x="4167" y="348"/>
                  </a:cubicBezTo>
                  <a:lnTo>
                    <a:pt x="4167" y="376"/>
                  </a:lnTo>
                  <a:cubicBezTo>
                    <a:pt x="4167" y="376"/>
                    <a:pt x="4167" y="403"/>
                    <a:pt x="4139" y="403"/>
                  </a:cubicBezTo>
                  <a:cubicBezTo>
                    <a:pt x="4083" y="431"/>
                    <a:pt x="3993" y="487"/>
                    <a:pt x="3882" y="521"/>
                  </a:cubicBezTo>
                  <a:cubicBezTo>
                    <a:pt x="3500" y="605"/>
                    <a:pt x="2868" y="660"/>
                    <a:pt x="2146" y="660"/>
                  </a:cubicBezTo>
                  <a:cubicBezTo>
                    <a:pt x="1563" y="660"/>
                    <a:pt x="1042" y="605"/>
                    <a:pt x="667" y="549"/>
                  </a:cubicBezTo>
                  <a:cubicBezTo>
                    <a:pt x="493" y="521"/>
                    <a:pt x="348" y="487"/>
                    <a:pt x="236" y="459"/>
                  </a:cubicBezTo>
                  <a:cubicBezTo>
                    <a:pt x="174" y="431"/>
                    <a:pt x="146" y="403"/>
                    <a:pt x="118" y="403"/>
                  </a:cubicBezTo>
                  <a:lnTo>
                    <a:pt x="118" y="376"/>
                  </a:lnTo>
                  <a:lnTo>
                    <a:pt x="146" y="348"/>
                  </a:lnTo>
                  <a:cubicBezTo>
                    <a:pt x="202" y="313"/>
                    <a:pt x="292" y="285"/>
                    <a:pt x="410" y="258"/>
                  </a:cubicBezTo>
                  <a:cubicBezTo>
                    <a:pt x="757" y="174"/>
                    <a:pt x="1417" y="112"/>
                    <a:pt x="2146" y="112"/>
                  </a:cubicBezTo>
                  <a:close/>
                  <a:moveTo>
                    <a:pt x="2146" y="1"/>
                  </a:moveTo>
                  <a:cubicBezTo>
                    <a:pt x="1563" y="1"/>
                    <a:pt x="1042" y="28"/>
                    <a:pt x="667" y="84"/>
                  </a:cubicBezTo>
                  <a:cubicBezTo>
                    <a:pt x="466" y="112"/>
                    <a:pt x="320" y="139"/>
                    <a:pt x="202" y="202"/>
                  </a:cubicBezTo>
                  <a:cubicBezTo>
                    <a:pt x="146" y="230"/>
                    <a:pt x="91" y="230"/>
                    <a:pt x="63" y="258"/>
                  </a:cubicBezTo>
                  <a:cubicBezTo>
                    <a:pt x="28" y="285"/>
                    <a:pt x="28" y="285"/>
                    <a:pt x="0" y="313"/>
                  </a:cubicBezTo>
                  <a:lnTo>
                    <a:pt x="0" y="376"/>
                  </a:lnTo>
                  <a:lnTo>
                    <a:pt x="0" y="431"/>
                  </a:lnTo>
                  <a:cubicBezTo>
                    <a:pt x="28" y="487"/>
                    <a:pt x="63" y="487"/>
                    <a:pt x="118" y="521"/>
                  </a:cubicBezTo>
                  <a:cubicBezTo>
                    <a:pt x="174" y="577"/>
                    <a:pt x="292" y="605"/>
                    <a:pt x="410" y="632"/>
                  </a:cubicBezTo>
                  <a:cubicBezTo>
                    <a:pt x="813" y="723"/>
                    <a:pt x="1417" y="778"/>
                    <a:pt x="2146" y="778"/>
                  </a:cubicBezTo>
                  <a:cubicBezTo>
                    <a:pt x="2722" y="778"/>
                    <a:pt x="3243" y="723"/>
                    <a:pt x="3618" y="660"/>
                  </a:cubicBezTo>
                  <a:cubicBezTo>
                    <a:pt x="3820" y="632"/>
                    <a:pt x="3965" y="605"/>
                    <a:pt x="4083" y="577"/>
                  </a:cubicBezTo>
                  <a:cubicBezTo>
                    <a:pt x="4139" y="549"/>
                    <a:pt x="4195" y="521"/>
                    <a:pt x="4229" y="487"/>
                  </a:cubicBezTo>
                  <a:cubicBezTo>
                    <a:pt x="4257" y="487"/>
                    <a:pt x="4257" y="459"/>
                    <a:pt x="4285" y="431"/>
                  </a:cubicBezTo>
                  <a:lnTo>
                    <a:pt x="4285" y="376"/>
                  </a:lnTo>
                  <a:lnTo>
                    <a:pt x="4285" y="313"/>
                  </a:lnTo>
                  <a:cubicBezTo>
                    <a:pt x="4257" y="285"/>
                    <a:pt x="4229" y="258"/>
                    <a:pt x="4167" y="230"/>
                  </a:cubicBezTo>
                  <a:cubicBezTo>
                    <a:pt x="4111" y="202"/>
                    <a:pt x="3993" y="174"/>
                    <a:pt x="3882" y="139"/>
                  </a:cubicBezTo>
                  <a:cubicBezTo>
                    <a:pt x="3472" y="56"/>
                    <a:pt x="2868" y="1"/>
                    <a:pt x="2146"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5" name="Google Shape;1505;p17"/>
            <p:cNvSpPr/>
            <p:nvPr/>
          </p:nvSpPr>
          <p:spPr>
            <a:xfrm>
              <a:off x="2566051" y="3416865"/>
              <a:ext cx="462268" cy="70329"/>
            </a:xfrm>
            <a:custGeom>
              <a:avLst/>
              <a:gdLst/>
              <a:ahLst/>
              <a:cxnLst/>
              <a:rect l="l" t="t" r="r" b="b"/>
              <a:pathLst>
                <a:path w="3063" h="466" extrusionOk="0">
                  <a:moveTo>
                    <a:pt x="1535" y="0"/>
                  </a:moveTo>
                  <a:cubicBezTo>
                    <a:pt x="695" y="0"/>
                    <a:pt x="0" y="119"/>
                    <a:pt x="0" y="237"/>
                  </a:cubicBezTo>
                  <a:cubicBezTo>
                    <a:pt x="0" y="382"/>
                    <a:pt x="695" y="466"/>
                    <a:pt x="1535" y="466"/>
                  </a:cubicBezTo>
                  <a:cubicBezTo>
                    <a:pt x="2368" y="466"/>
                    <a:pt x="3063" y="382"/>
                    <a:pt x="3063" y="237"/>
                  </a:cubicBezTo>
                  <a:cubicBezTo>
                    <a:pt x="3063" y="119"/>
                    <a:pt x="2368" y="0"/>
                    <a:pt x="1535"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6" name="Google Shape;1506;p17"/>
            <p:cNvSpPr/>
            <p:nvPr/>
          </p:nvSpPr>
          <p:spPr>
            <a:xfrm>
              <a:off x="2483195" y="3334009"/>
              <a:ext cx="629035" cy="122849"/>
            </a:xfrm>
            <a:custGeom>
              <a:avLst/>
              <a:gdLst/>
              <a:ahLst/>
              <a:cxnLst/>
              <a:rect l="l" t="t" r="r" b="b"/>
              <a:pathLst>
                <a:path w="4168" h="814" extrusionOk="0">
                  <a:moveTo>
                    <a:pt x="1" y="1"/>
                  </a:moveTo>
                  <a:lnTo>
                    <a:pt x="1" y="494"/>
                  </a:lnTo>
                  <a:cubicBezTo>
                    <a:pt x="1" y="668"/>
                    <a:pt x="924" y="813"/>
                    <a:pt x="2084" y="813"/>
                  </a:cubicBezTo>
                  <a:cubicBezTo>
                    <a:pt x="3237" y="813"/>
                    <a:pt x="4167" y="668"/>
                    <a:pt x="4167" y="494"/>
                  </a:cubicBezTo>
                  <a:lnTo>
                    <a:pt x="4167"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7" name="Google Shape;1507;p17"/>
            <p:cNvSpPr/>
            <p:nvPr/>
          </p:nvSpPr>
          <p:spPr>
            <a:xfrm>
              <a:off x="2483195" y="3334009"/>
              <a:ext cx="629035" cy="62028"/>
            </a:xfrm>
            <a:custGeom>
              <a:avLst/>
              <a:gdLst/>
              <a:ahLst/>
              <a:cxnLst/>
              <a:rect l="l" t="t" r="r" b="b"/>
              <a:pathLst>
                <a:path w="4168" h="411" extrusionOk="0">
                  <a:moveTo>
                    <a:pt x="1" y="1"/>
                  </a:moveTo>
                  <a:lnTo>
                    <a:pt x="1" y="91"/>
                  </a:lnTo>
                  <a:cubicBezTo>
                    <a:pt x="174" y="293"/>
                    <a:pt x="1042" y="411"/>
                    <a:pt x="2084" y="411"/>
                  </a:cubicBezTo>
                  <a:cubicBezTo>
                    <a:pt x="3126" y="411"/>
                    <a:pt x="3994" y="293"/>
                    <a:pt x="4167" y="91"/>
                  </a:cubicBezTo>
                  <a:lnTo>
                    <a:pt x="416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8" name="Google Shape;1508;p17"/>
            <p:cNvSpPr/>
            <p:nvPr/>
          </p:nvSpPr>
          <p:spPr>
            <a:xfrm>
              <a:off x="2483195" y="3281640"/>
              <a:ext cx="629035" cy="105040"/>
            </a:xfrm>
            <a:custGeom>
              <a:avLst/>
              <a:gdLst/>
              <a:ahLst/>
              <a:cxnLst/>
              <a:rect l="l" t="t" r="r" b="b"/>
              <a:pathLst>
                <a:path w="4168" h="696" extrusionOk="0">
                  <a:moveTo>
                    <a:pt x="2084" y="1"/>
                  </a:moveTo>
                  <a:cubicBezTo>
                    <a:pt x="924" y="1"/>
                    <a:pt x="1" y="174"/>
                    <a:pt x="1" y="348"/>
                  </a:cubicBezTo>
                  <a:cubicBezTo>
                    <a:pt x="1" y="521"/>
                    <a:pt x="924" y="695"/>
                    <a:pt x="2084" y="695"/>
                  </a:cubicBezTo>
                  <a:cubicBezTo>
                    <a:pt x="3237" y="695"/>
                    <a:pt x="4167" y="521"/>
                    <a:pt x="4167" y="348"/>
                  </a:cubicBezTo>
                  <a:cubicBezTo>
                    <a:pt x="4167" y="174"/>
                    <a:pt x="3237" y="1"/>
                    <a:pt x="208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9" name="Google Shape;1509;p17"/>
            <p:cNvSpPr/>
            <p:nvPr/>
          </p:nvSpPr>
          <p:spPr>
            <a:xfrm>
              <a:off x="2473838" y="3273339"/>
              <a:ext cx="646692" cy="122698"/>
            </a:xfrm>
            <a:custGeom>
              <a:avLst/>
              <a:gdLst/>
              <a:ahLst/>
              <a:cxnLst/>
              <a:rect l="l" t="t" r="r" b="b"/>
              <a:pathLst>
                <a:path w="4285" h="813" extrusionOk="0">
                  <a:moveTo>
                    <a:pt x="2146" y="118"/>
                  </a:moveTo>
                  <a:cubicBezTo>
                    <a:pt x="2722" y="118"/>
                    <a:pt x="3243" y="174"/>
                    <a:pt x="3618" y="229"/>
                  </a:cubicBezTo>
                  <a:cubicBezTo>
                    <a:pt x="3792" y="257"/>
                    <a:pt x="3938" y="292"/>
                    <a:pt x="4056" y="320"/>
                  </a:cubicBezTo>
                  <a:cubicBezTo>
                    <a:pt x="4111" y="347"/>
                    <a:pt x="4139" y="375"/>
                    <a:pt x="4167" y="375"/>
                  </a:cubicBezTo>
                  <a:lnTo>
                    <a:pt x="4167" y="403"/>
                  </a:lnTo>
                  <a:lnTo>
                    <a:pt x="4139" y="431"/>
                  </a:lnTo>
                  <a:cubicBezTo>
                    <a:pt x="4083" y="465"/>
                    <a:pt x="3993" y="493"/>
                    <a:pt x="3882" y="521"/>
                  </a:cubicBezTo>
                  <a:cubicBezTo>
                    <a:pt x="3500" y="604"/>
                    <a:pt x="2868" y="695"/>
                    <a:pt x="2146" y="695"/>
                  </a:cubicBezTo>
                  <a:cubicBezTo>
                    <a:pt x="1563" y="695"/>
                    <a:pt x="1042" y="639"/>
                    <a:pt x="667" y="576"/>
                  </a:cubicBezTo>
                  <a:cubicBezTo>
                    <a:pt x="493" y="549"/>
                    <a:pt x="348" y="521"/>
                    <a:pt x="236" y="493"/>
                  </a:cubicBezTo>
                  <a:cubicBezTo>
                    <a:pt x="174" y="465"/>
                    <a:pt x="146" y="431"/>
                    <a:pt x="118" y="431"/>
                  </a:cubicBezTo>
                  <a:lnTo>
                    <a:pt x="118" y="403"/>
                  </a:lnTo>
                  <a:cubicBezTo>
                    <a:pt x="118" y="403"/>
                    <a:pt x="118" y="375"/>
                    <a:pt x="146" y="375"/>
                  </a:cubicBezTo>
                  <a:cubicBezTo>
                    <a:pt x="202" y="347"/>
                    <a:pt x="292" y="320"/>
                    <a:pt x="410" y="292"/>
                  </a:cubicBezTo>
                  <a:cubicBezTo>
                    <a:pt x="757" y="174"/>
                    <a:pt x="1417" y="118"/>
                    <a:pt x="2146" y="118"/>
                  </a:cubicBezTo>
                  <a:close/>
                  <a:moveTo>
                    <a:pt x="2146" y="0"/>
                  </a:moveTo>
                  <a:cubicBezTo>
                    <a:pt x="1563" y="0"/>
                    <a:pt x="1042" y="56"/>
                    <a:pt x="667" y="118"/>
                  </a:cubicBezTo>
                  <a:cubicBezTo>
                    <a:pt x="466" y="146"/>
                    <a:pt x="320" y="174"/>
                    <a:pt x="202" y="229"/>
                  </a:cubicBezTo>
                  <a:cubicBezTo>
                    <a:pt x="146" y="229"/>
                    <a:pt x="91" y="257"/>
                    <a:pt x="63" y="292"/>
                  </a:cubicBezTo>
                  <a:cubicBezTo>
                    <a:pt x="28" y="292"/>
                    <a:pt x="28" y="320"/>
                    <a:pt x="0" y="347"/>
                  </a:cubicBezTo>
                  <a:lnTo>
                    <a:pt x="0" y="403"/>
                  </a:lnTo>
                  <a:lnTo>
                    <a:pt x="0" y="465"/>
                  </a:lnTo>
                  <a:cubicBezTo>
                    <a:pt x="28" y="493"/>
                    <a:pt x="63" y="521"/>
                    <a:pt x="118" y="549"/>
                  </a:cubicBezTo>
                  <a:cubicBezTo>
                    <a:pt x="174" y="576"/>
                    <a:pt x="292" y="604"/>
                    <a:pt x="410" y="667"/>
                  </a:cubicBezTo>
                  <a:cubicBezTo>
                    <a:pt x="813" y="750"/>
                    <a:pt x="1417" y="813"/>
                    <a:pt x="2146" y="813"/>
                  </a:cubicBezTo>
                  <a:cubicBezTo>
                    <a:pt x="2722" y="813"/>
                    <a:pt x="3243" y="750"/>
                    <a:pt x="3618" y="695"/>
                  </a:cubicBezTo>
                  <a:cubicBezTo>
                    <a:pt x="3820" y="667"/>
                    <a:pt x="3965" y="639"/>
                    <a:pt x="4083" y="576"/>
                  </a:cubicBezTo>
                  <a:cubicBezTo>
                    <a:pt x="4139" y="576"/>
                    <a:pt x="4195" y="549"/>
                    <a:pt x="4229" y="521"/>
                  </a:cubicBezTo>
                  <a:cubicBezTo>
                    <a:pt x="4257" y="493"/>
                    <a:pt x="4257" y="493"/>
                    <a:pt x="4285" y="465"/>
                  </a:cubicBezTo>
                  <a:lnTo>
                    <a:pt x="4285" y="403"/>
                  </a:lnTo>
                  <a:lnTo>
                    <a:pt x="4285" y="347"/>
                  </a:lnTo>
                  <a:cubicBezTo>
                    <a:pt x="4257" y="292"/>
                    <a:pt x="4229" y="292"/>
                    <a:pt x="4167" y="257"/>
                  </a:cubicBezTo>
                  <a:cubicBezTo>
                    <a:pt x="4111" y="229"/>
                    <a:pt x="3993" y="174"/>
                    <a:pt x="3882" y="146"/>
                  </a:cubicBezTo>
                  <a:cubicBezTo>
                    <a:pt x="3472" y="56"/>
                    <a:pt x="2868" y="0"/>
                    <a:pt x="2146"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0" name="Google Shape;1510;p17"/>
            <p:cNvSpPr/>
            <p:nvPr/>
          </p:nvSpPr>
          <p:spPr>
            <a:xfrm>
              <a:off x="2566051" y="3299448"/>
              <a:ext cx="462268" cy="70329"/>
            </a:xfrm>
            <a:custGeom>
              <a:avLst/>
              <a:gdLst/>
              <a:ahLst/>
              <a:cxnLst/>
              <a:rect l="l" t="t" r="r" b="b"/>
              <a:pathLst>
                <a:path w="3063" h="466" extrusionOk="0">
                  <a:moveTo>
                    <a:pt x="1535" y="1"/>
                  </a:moveTo>
                  <a:cubicBezTo>
                    <a:pt x="695" y="1"/>
                    <a:pt x="0" y="119"/>
                    <a:pt x="0" y="230"/>
                  </a:cubicBezTo>
                  <a:cubicBezTo>
                    <a:pt x="0" y="348"/>
                    <a:pt x="695" y="466"/>
                    <a:pt x="1535" y="466"/>
                  </a:cubicBezTo>
                  <a:cubicBezTo>
                    <a:pt x="2368" y="466"/>
                    <a:pt x="3063" y="348"/>
                    <a:pt x="3063" y="230"/>
                  </a:cubicBezTo>
                  <a:cubicBezTo>
                    <a:pt x="3063" y="119"/>
                    <a:pt x="2368" y="1"/>
                    <a:pt x="1535"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1" name="Google Shape;1511;p17"/>
            <p:cNvSpPr/>
            <p:nvPr/>
          </p:nvSpPr>
          <p:spPr>
            <a:xfrm>
              <a:off x="2483195" y="3216744"/>
              <a:ext cx="629035" cy="121642"/>
            </a:xfrm>
            <a:custGeom>
              <a:avLst/>
              <a:gdLst/>
              <a:ahLst/>
              <a:cxnLst/>
              <a:rect l="l" t="t" r="r" b="b"/>
              <a:pathLst>
                <a:path w="4168" h="806" extrusionOk="0">
                  <a:moveTo>
                    <a:pt x="1" y="0"/>
                  </a:moveTo>
                  <a:lnTo>
                    <a:pt x="1" y="493"/>
                  </a:lnTo>
                  <a:cubicBezTo>
                    <a:pt x="1" y="667"/>
                    <a:pt x="924" y="806"/>
                    <a:pt x="2084" y="806"/>
                  </a:cubicBezTo>
                  <a:cubicBezTo>
                    <a:pt x="3237" y="806"/>
                    <a:pt x="4167" y="667"/>
                    <a:pt x="4167" y="493"/>
                  </a:cubicBezTo>
                  <a:lnTo>
                    <a:pt x="4167" y="0"/>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2" name="Google Shape;1512;p17"/>
            <p:cNvSpPr/>
            <p:nvPr/>
          </p:nvSpPr>
          <p:spPr>
            <a:xfrm>
              <a:off x="2483195" y="3216744"/>
              <a:ext cx="629035" cy="60821"/>
            </a:xfrm>
            <a:custGeom>
              <a:avLst/>
              <a:gdLst/>
              <a:ahLst/>
              <a:cxnLst/>
              <a:rect l="l" t="t" r="r" b="b"/>
              <a:pathLst>
                <a:path w="4168" h="403" extrusionOk="0">
                  <a:moveTo>
                    <a:pt x="1" y="0"/>
                  </a:moveTo>
                  <a:lnTo>
                    <a:pt x="1" y="83"/>
                  </a:lnTo>
                  <a:cubicBezTo>
                    <a:pt x="174" y="257"/>
                    <a:pt x="1042" y="403"/>
                    <a:pt x="2084" y="403"/>
                  </a:cubicBezTo>
                  <a:cubicBezTo>
                    <a:pt x="3126" y="403"/>
                    <a:pt x="3994" y="257"/>
                    <a:pt x="4167" y="83"/>
                  </a:cubicBezTo>
                  <a:lnTo>
                    <a:pt x="416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3" name="Google Shape;1513;p17"/>
            <p:cNvSpPr/>
            <p:nvPr/>
          </p:nvSpPr>
          <p:spPr>
            <a:xfrm>
              <a:off x="2483195" y="3164223"/>
              <a:ext cx="629035" cy="100815"/>
            </a:xfrm>
            <a:custGeom>
              <a:avLst/>
              <a:gdLst/>
              <a:ahLst/>
              <a:cxnLst/>
              <a:rect l="l" t="t" r="r" b="b"/>
              <a:pathLst>
                <a:path w="4168" h="668" extrusionOk="0">
                  <a:moveTo>
                    <a:pt x="2084" y="1"/>
                  </a:moveTo>
                  <a:cubicBezTo>
                    <a:pt x="924" y="1"/>
                    <a:pt x="1" y="147"/>
                    <a:pt x="1" y="348"/>
                  </a:cubicBezTo>
                  <a:cubicBezTo>
                    <a:pt x="1" y="522"/>
                    <a:pt x="924" y="668"/>
                    <a:pt x="2084" y="668"/>
                  </a:cubicBezTo>
                  <a:cubicBezTo>
                    <a:pt x="3237" y="668"/>
                    <a:pt x="4167" y="522"/>
                    <a:pt x="4167" y="348"/>
                  </a:cubicBezTo>
                  <a:cubicBezTo>
                    <a:pt x="4167" y="147"/>
                    <a:pt x="3237" y="1"/>
                    <a:pt x="208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4" name="Google Shape;1514;p17"/>
            <p:cNvSpPr/>
            <p:nvPr/>
          </p:nvSpPr>
          <p:spPr>
            <a:xfrm>
              <a:off x="2473838" y="3154866"/>
              <a:ext cx="646692" cy="118623"/>
            </a:xfrm>
            <a:custGeom>
              <a:avLst/>
              <a:gdLst/>
              <a:ahLst/>
              <a:cxnLst/>
              <a:rect l="l" t="t" r="r" b="b"/>
              <a:pathLst>
                <a:path w="4285" h="786" extrusionOk="0">
                  <a:moveTo>
                    <a:pt x="2146" y="118"/>
                  </a:moveTo>
                  <a:cubicBezTo>
                    <a:pt x="2722" y="118"/>
                    <a:pt x="3243" y="146"/>
                    <a:pt x="3618" y="209"/>
                  </a:cubicBezTo>
                  <a:cubicBezTo>
                    <a:pt x="3792" y="264"/>
                    <a:pt x="3938" y="292"/>
                    <a:pt x="4056" y="320"/>
                  </a:cubicBezTo>
                  <a:cubicBezTo>
                    <a:pt x="4111" y="348"/>
                    <a:pt x="4139" y="348"/>
                    <a:pt x="4167" y="382"/>
                  </a:cubicBezTo>
                  <a:lnTo>
                    <a:pt x="4167" y="410"/>
                  </a:lnTo>
                  <a:lnTo>
                    <a:pt x="4139" y="438"/>
                  </a:lnTo>
                  <a:cubicBezTo>
                    <a:pt x="4083" y="466"/>
                    <a:pt x="3993" y="493"/>
                    <a:pt x="3882" y="521"/>
                  </a:cubicBezTo>
                  <a:cubicBezTo>
                    <a:pt x="3500" y="612"/>
                    <a:pt x="2868" y="667"/>
                    <a:pt x="2146" y="667"/>
                  </a:cubicBezTo>
                  <a:cubicBezTo>
                    <a:pt x="1563" y="667"/>
                    <a:pt x="1042" y="639"/>
                    <a:pt x="667" y="584"/>
                  </a:cubicBezTo>
                  <a:cubicBezTo>
                    <a:pt x="493" y="556"/>
                    <a:pt x="348" y="521"/>
                    <a:pt x="236" y="466"/>
                  </a:cubicBezTo>
                  <a:cubicBezTo>
                    <a:pt x="174" y="466"/>
                    <a:pt x="146" y="438"/>
                    <a:pt x="118" y="410"/>
                  </a:cubicBezTo>
                  <a:cubicBezTo>
                    <a:pt x="118" y="410"/>
                    <a:pt x="118" y="382"/>
                    <a:pt x="146" y="382"/>
                  </a:cubicBezTo>
                  <a:cubicBezTo>
                    <a:pt x="202" y="348"/>
                    <a:pt x="292" y="292"/>
                    <a:pt x="410" y="264"/>
                  </a:cubicBezTo>
                  <a:cubicBezTo>
                    <a:pt x="757" y="174"/>
                    <a:pt x="1417" y="118"/>
                    <a:pt x="2146" y="118"/>
                  </a:cubicBezTo>
                  <a:close/>
                  <a:moveTo>
                    <a:pt x="2146" y="0"/>
                  </a:moveTo>
                  <a:cubicBezTo>
                    <a:pt x="1563" y="0"/>
                    <a:pt x="1042" y="35"/>
                    <a:pt x="667" y="118"/>
                  </a:cubicBezTo>
                  <a:cubicBezTo>
                    <a:pt x="466" y="146"/>
                    <a:pt x="320" y="174"/>
                    <a:pt x="202" y="209"/>
                  </a:cubicBezTo>
                  <a:cubicBezTo>
                    <a:pt x="146" y="237"/>
                    <a:pt x="91" y="264"/>
                    <a:pt x="63" y="292"/>
                  </a:cubicBezTo>
                  <a:cubicBezTo>
                    <a:pt x="28" y="292"/>
                    <a:pt x="28" y="320"/>
                    <a:pt x="0" y="320"/>
                  </a:cubicBezTo>
                  <a:lnTo>
                    <a:pt x="0" y="410"/>
                  </a:lnTo>
                  <a:lnTo>
                    <a:pt x="0" y="466"/>
                  </a:lnTo>
                  <a:cubicBezTo>
                    <a:pt x="28" y="493"/>
                    <a:pt x="63" y="521"/>
                    <a:pt x="118" y="556"/>
                  </a:cubicBezTo>
                  <a:cubicBezTo>
                    <a:pt x="174" y="584"/>
                    <a:pt x="292" y="612"/>
                    <a:pt x="410" y="639"/>
                  </a:cubicBezTo>
                  <a:cubicBezTo>
                    <a:pt x="813" y="730"/>
                    <a:pt x="1417" y="785"/>
                    <a:pt x="2146" y="785"/>
                  </a:cubicBezTo>
                  <a:cubicBezTo>
                    <a:pt x="2722" y="785"/>
                    <a:pt x="3243" y="757"/>
                    <a:pt x="3618" y="695"/>
                  </a:cubicBezTo>
                  <a:cubicBezTo>
                    <a:pt x="3820" y="667"/>
                    <a:pt x="3965" y="639"/>
                    <a:pt x="4083" y="584"/>
                  </a:cubicBezTo>
                  <a:cubicBezTo>
                    <a:pt x="4139" y="556"/>
                    <a:pt x="4195" y="556"/>
                    <a:pt x="4229" y="521"/>
                  </a:cubicBezTo>
                  <a:cubicBezTo>
                    <a:pt x="4257" y="493"/>
                    <a:pt x="4257" y="493"/>
                    <a:pt x="4285" y="466"/>
                  </a:cubicBezTo>
                  <a:lnTo>
                    <a:pt x="4285" y="410"/>
                  </a:lnTo>
                  <a:lnTo>
                    <a:pt x="4285" y="320"/>
                  </a:lnTo>
                  <a:cubicBezTo>
                    <a:pt x="4257" y="292"/>
                    <a:pt x="4229" y="264"/>
                    <a:pt x="4167" y="264"/>
                  </a:cubicBezTo>
                  <a:cubicBezTo>
                    <a:pt x="4111" y="209"/>
                    <a:pt x="3993" y="174"/>
                    <a:pt x="3882" y="146"/>
                  </a:cubicBezTo>
                  <a:cubicBezTo>
                    <a:pt x="3472" y="63"/>
                    <a:pt x="2868" y="0"/>
                    <a:pt x="2146"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5" name="Google Shape;1515;p17"/>
            <p:cNvSpPr/>
            <p:nvPr/>
          </p:nvSpPr>
          <p:spPr>
            <a:xfrm>
              <a:off x="2566051" y="3181126"/>
              <a:ext cx="462268" cy="70329"/>
            </a:xfrm>
            <a:custGeom>
              <a:avLst/>
              <a:gdLst/>
              <a:ahLst/>
              <a:cxnLst/>
              <a:rect l="l" t="t" r="r" b="b"/>
              <a:pathLst>
                <a:path w="3063" h="466" extrusionOk="0">
                  <a:moveTo>
                    <a:pt x="1535" y="0"/>
                  </a:moveTo>
                  <a:cubicBezTo>
                    <a:pt x="695" y="0"/>
                    <a:pt x="0" y="90"/>
                    <a:pt x="0" y="236"/>
                  </a:cubicBezTo>
                  <a:cubicBezTo>
                    <a:pt x="0" y="347"/>
                    <a:pt x="695" y="465"/>
                    <a:pt x="1535" y="465"/>
                  </a:cubicBezTo>
                  <a:cubicBezTo>
                    <a:pt x="2368" y="465"/>
                    <a:pt x="3063" y="347"/>
                    <a:pt x="3063" y="236"/>
                  </a:cubicBezTo>
                  <a:cubicBezTo>
                    <a:pt x="3063" y="90"/>
                    <a:pt x="2368" y="0"/>
                    <a:pt x="1535"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17"/>
            <p:cNvSpPr/>
            <p:nvPr/>
          </p:nvSpPr>
          <p:spPr>
            <a:xfrm>
              <a:off x="2483195" y="3094045"/>
              <a:ext cx="629035" cy="126924"/>
            </a:xfrm>
            <a:custGeom>
              <a:avLst/>
              <a:gdLst/>
              <a:ahLst/>
              <a:cxnLst/>
              <a:rect l="l" t="t" r="r" b="b"/>
              <a:pathLst>
                <a:path w="4168" h="841" extrusionOk="0">
                  <a:moveTo>
                    <a:pt x="1" y="1"/>
                  </a:moveTo>
                  <a:lnTo>
                    <a:pt x="1" y="494"/>
                  </a:lnTo>
                  <a:cubicBezTo>
                    <a:pt x="1" y="695"/>
                    <a:pt x="924" y="841"/>
                    <a:pt x="2084" y="841"/>
                  </a:cubicBezTo>
                  <a:cubicBezTo>
                    <a:pt x="3237" y="841"/>
                    <a:pt x="4167" y="695"/>
                    <a:pt x="4167" y="494"/>
                  </a:cubicBezTo>
                  <a:lnTo>
                    <a:pt x="4167"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17"/>
            <p:cNvSpPr/>
            <p:nvPr/>
          </p:nvSpPr>
          <p:spPr>
            <a:xfrm>
              <a:off x="2483195" y="3094045"/>
              <a:ext cx="629035" cy="66254"/>
            </a:xfrm>
            <a:custGeom>
              <a:avLst/>
              <a:gdLst/>
              <a:ahLst/>
              <a:cxnLst/>
              <a:rect l="l" t="t" r="r" b="b"/>
              <a:pathLst>
                <a:path w="4168" h="439" extrusionOk="0">
                  <a:moveTo>
                    <a:pt x="1" y="1"/>
                  </a:moveTo>
                  <a:lnTo>
                    <a:pt x="1" y="119"/>
                  </a:lnTo>
                  <a:cubicBezTo>
                    <a:pt x="174" y="292"/>
                    <a:pt x="1042" y="438"/>
                    <a:pt x="2084" y="438"/>
                  </a:cubicBezTo>
                  <a:cubicBezTo>
                    <a:pt x="3126" y="438"/>
                    <a:pt x="3994" y="292"/>
                    <a:pt x="4167" y="119"/>
                  </a:cubicBezTo>
                  <a:lnTo>
                    <a:pt x="416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17"/>
            <p:cNvSpPr/>
            <p:nvPr/>
          </p:nvSpPr>
          <p:spPr>
            <a:xfrm>
              <a:off x="2483195" y="3045901"/>
              <a:ext cx="629035" cy="100664"/>
            </a:xfrm>
            <a:custGeom>
              <a:avLst/>
              <a:gdLst/>
              <a:ahLst/>
              <a:cxnLst/>
              <a:rect l="l" t="t" r="r" b="b"/>
              <a:pathLst>
                <a:path w="4168" h="667" extrusionOk="0">
                  <a:moveTo>
                    <a:pt x="2084" y="0"/>
                  </a:moveTo>
                  <a:cubicBezTo>
                    <a:pt x="924" y="0"/>
                    <a:pt x="1" y="146"/>
                    <a:pt x="1" y="320"/>
                  </a:cubicBezTo>
                  <a:cubicBezTo>
                    <a:pt x="1" y="521"/>
                    <a:pt x="924" y="667"/>
                    <a:pt x="2084" y="667"/>
                  </a:cubicBezTo>
                  <a:cubicBezTo>
                    <a:pt x="3237" y="667"/>
                    <a:pt x="4167" y="521"/>
                    <a:pt x="4167" y="320"/>
                  </a:cubicBezTo>
                  <a:cubicBezTo>
                    <a:pt x="4167" y="146"/>
                    <a:pt x="3237" y="0"/>
                    <a:pt x="2084"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17"/>
            <p:cNvSpPr/>
            <p:nvPr/>
          </p:nvSpPr>
          <p:spPr>
            <a:xfrm>
              <a:off x="2473838" y="3037450"/>
              <a:ext cx="646692" cy="117567"/>
            </a:xfrm>
            <a:custGeom>
              <a:avLst/>
              <a:gdLst/>
              <a:ahLst/>
              <a:cxnLst/>
              <a:rect l="l" t="t" r="r" b="b"/>
              <a:pathLst>
                <a:path w="4285" h="779" extrusionOk="0">
                  <a:moveTo>
                    <a:pt x="2146" y="119"/>
                  </a:moveTo>
                  <a:cubicBezTo>
                    <a:pt x="2722" y="119"/>
                    <a:pt x="3243" y="147"/>
                    <a:pt x="3618" y="202"/>
                  </a:cubicBezTo>
                  <a:cubicBezTo>
                    <a:pt x="3792" y="230"/>
                    <a:pt x="3938" y="292"/>
                    <a:pt x="4056" y="320"/>
                  </a:cubicBezTo>
                  <a:cubicBezTo>
                    <a:pt x="4111" y="320"/>
                    <a:pt x="4139" y="348"/>
                    <a:pt x="4167" y="376"/>
                  </a:cubicBezTo>
                  <a:cubicBezTo>
                    <a:pt x="4167" y="403"/>
                    <a:pt x="4167" y="403"/>
                    <a:pt x="4139" y="431"/>
                  </a:cubicBezTo>
                  <a:cubicBezTo>
                    <a:pt x="4083" y="466"/>
                    <a:pt x="3993" y="494"/>
                    <a:pt x="3882" y="522"/>
                  </a:cubicBezTo>
                  <a:cubicBezTo>
                    <a:pt x="3500" y="605"/>
                    <a:pt x="2868" y="667"/>
                    <a:pt x="2146" y="667"/>
                  </a:cubicBezTo>
                  <a:cubicBezTo>
                    <a:pt x="1563" y="667"/>
                    <a:pt x="1042" y="640"/>
                    <a:pt x="667" y="577"/>
                  </a:cubicBezTo>
                  <a:cubicBezTo>
                    <a:pt x="493" y="549"/>
                    <a:pt x="348" y="494"/>
                    <a:pt x="236" y="466"/>
                  </a:cubicBezTo>
                  <a:cubicBezTo>
                    <a:pt x="174" y="431"/>
                    <a:pt x="146" y="431"/>
                    <a:pt x="118" y="403"/>
                  </a:cubicBezTo>
                  <a:lnTo>
                    <a:pt x="118" y="376"/>
                  </a:lnTo>
                  <a:lnTo>
                    <a:pt x="146" y="348"/>
                  </a:lnTo>
                  <a:cubicBezTo>
                    <a:pt x="202" y="320"/>
                    <a:pt x="292" y="292"/>
                    <a:pt x="410" y="258"/>
                  </a:cubicBezTo>
                  <a:cubicBezTo>
                    <a:pt x="757" y="174"/>
                    <a:pt x="1417" y="119"/>
                    <a:pt x="2146" y="119"/>
                  </a:cubicBezTo>
                  <a:close/>
                  <a:moveTo>
                    <a:pt x="2146" y="1"/>
                  </a:moveTo>
                  <a:cubicBezTo>
                    <a:pt x="1563" y="1"/>
                    <a:pt x="1042" y="28"/>
                    <a:pt x="667" y="84"/>
                  </a:cubicBezTo>
                  <a:cubicBezTo>
                    <a:pt x="466" y="119"/>
                    <a:pt x="320" y="174"/>
                    <a:pt x="202" y="202"/>
                  </a:cubicBezTo>
                  <a:cubicBezTo>
                    <a:pt x="146" y="230"/>
                    <a:pt x="91" y="258"/>
                    <a:pt x="63" y="292"/>
                  </a:cubicBezTo>
                  <a:cubicBezTo>
                    <a:pt x="28" y="292"/>
                    <a:pt x="28" y="320"/>
                    <a:pt x="0" y="320"/>
                  </a:cubicBezTo>
                  <a:lnTo>
                    <a:pt x="0" y="376"/>
                  </a:lnTo>
                  <a:lnTo>
                    <a:pt x="0" y="466"/>
                  </a:lnTo>
                  <a:cubicBezTo>
                    <a:pt x="28" y="494"/>
                    <a:pt x="63" y="522"/>
                    <a:pt x="118" y="549"/>
                  </a:cubicBezTo>
                  <a:cubicBezTo>
                    <a:pt x="174" y="577"/>
                    <a:pt x="292" y="605"/>
                    <a:pt x="410" y="640"/>
                  </a:cubicBezTo>
                  <a:cubicBezTo>
                    <a:pt x="813" y="723"/>
                    <a:pt x="1417" y="778"/>
                    <a:pt x="2146" y="778"/>
                  </a:cubicBezTo>
                  <a:cubicBezTo>
                    <a:pt x="2722" y="778"/>
                    <a:pt x="3243" y="751"/>
                    <a:pt x="3618" y="695"/>
                  </a:cubicBezTo>
                  <a:cubicBezTo>
                    <a:pt x="3820" y="667"/>
                    <a:pt x="3965" y="605"/>
                    <a:pt x="4083" y="577"/>
                  </a:cubicBezTo>
                  <a:cubicBezTo>
                    <a:pt x="4139" y="549"/>
                    <a:pt x="4195" y="522"/>
                    <a:pt x="4229" y="494"/>
                  </a:cubicBezTo>
                  <a:cubicBezTo>
                    <a:pt x="4257" y="494"/>
                    <a:pt x="4257" y="466"/>
                    <a:pt x="4285" y="466"/>
                  </a:cubicBezTo>
                  <a:lnTo>
                    <a:pt x="4285" y="376"/>
                  </a:lnTo>
                  <a:lnTo>
                    <a:pt x="4285" y="320"/>
                  </a:lnTo>
                  <a:cubicBezTo>
                    <a:pt x="4257" y="292"/>
                    <a:pt x="4229" y="258"/>
                    <a:pt x="4167" y="230"/>
                  </a:cubicBezTo>
                  <a:cubicBezTo>
                    <a:pt x="4111" y="202"/>
                    <a:pt x="3993" y="174"/>
                    <a:pt x="3882" y="147"/>
                  </a:cubicBezTo>
                  <a:cubicBezTo>
                    <a:pt x="3472" y="56"/>
                    <a:pt x="2868" y="1"/>
                    <a:pt x="2146"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17"/>
            <p:cNvSpPr/>
            <p:nvPr/>
          </p:nvSpPr>
          <p:spPr>
            <a:xfrm>
              <a:off x="2566051" y="3063710"/>
              <a:ext cx="462268" cy="65047"/>
            </a:xfrm>
            <a:custGeom>
              <a:avLst/>
              <a:gdLst/>
              <a:ahLst/>
              <a:cxnLst/>
              <a:rect l="l" t="t" r="r" b="b"/>
              <a:pathLst>
                <a:path w="3063" h="431" extrusionOk="0">
                  <a:moveTo>
                    <a:pt x="1535" y="0"/>
                  </a:moveTo>
                  <a:cubicBezTo>
                    <a:pt x="695" y="0"/>
                    <a:pt x="0" y="84"/>
                    <a:pt x="0" y="202"/>
                  </a:cubicBezTo>
                  <a:cubicBezTo>
                    <a:pt x="0" y="348"/>
                    <a:pt x="695" y="431"/>
                    <a:pt x="1535" y="431"/>
                  </a:cubicBezTo>
                  <a:cubicBezTo>
                    <a:pt x="2368" y="431"/>
                    <a:pt x="3063" y="348"/>
                    <a:pt x="3063" y="202"/>
                  </a:cubicBezTo>
                  <a:cubicBezTo>
                    <a:pt x="3063" y="84"/>
                    <a:pt x="2368" y="0"/>
                    <a:pt x="1535"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17"/>
            <p:cNvSpPr/>
            <p:nvPr/>
          </p:nvSpPr>
          <p:spPr>
            <a:xfrm>
              <a:off x="3138193" y="3692446"/>
              <a:ext cx="629035" cy="122849"/>
            </a:xfrm>
            <a:custGeom>
              <a:avLst/>
              <a:gdLst/>
              <a:ahLst/>
              <a:cxnLst/>
              <a:rect l="l" t="t" r="r" b="b"/>
              <a:pathLst>
                <a:path w="4168" h="814" extrusionOk="0">
                  <a:moveTo>
                    <a:pt x="1" y="1"/>
                  </a:moveTo>
                  <a:lnTo>
                    <a:pt x="1" y="466"/>
                  </a:lnTo>
                  <a:cubicBezTo>
                    <a:pt x="1" y="667"/>
                    <a:pt x="924" y="813"/>
                    <a:pt x="2084" y="813"/>
                  </a:cubicBezTo>
                  <a:cubicBezTo>
                    <a:pt x="3237" y="813"/>
                    <a:pt x="4167" y="667"/>
                    <a:pt x="4167" y="466"/>
                  </a:cubicBezTo>
                  <a:lnTo>
                    <a:pt x="4167"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17"/>
            <p:cNvSpPr/>
            <p:nvPr/>
          </p:nvSpPr>
          <p:spPr>
            <a:xfrm>
              <a:off x="3138193" y="3692446"/>
              <a:ext cx="629035" cy="60972"/>
            </a:xfrm>
            <a:custGeom>
              <a:avLst/>
              <a:gdLst/>
              <a:ahLst/>
              <a:cxnLst/>
              <a:rect l="l" t="t" r="r" b="b"/>
              <a:pathLst>
                <a:path w="4168" h="404" extrusionOk="0">
                  <a:moveTo>
                    <a:pt x="1" y="1"/>
                  </a:moveTo>
                  <a:lnTo>
                    <a:pt x="1" y="84"/>
                  </a:lnTo>
                  <a:cubicBezTo>
                    <a:pt x="174" y="258"/>
                    <a:pt x="1042" y="404"/>
                    <a:pt x="2084" y="404"/>
                  </a:cubicBezTo>
                  <a:cubicBezTo>
                    <a:pt x="3126" y="404"/>
                    <a:pt x="3994" y="258"/>
                    <a:pt x="4167" y="84"/>
                  </a:cubicBezTo>
                  <a:lnTo>
                    <a:pt x="416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17"/>
            <p:cNvSpPr/>
            <p:nvPr/>
          </p:nvSpPr>
          <p:spPr>
            <a:xfrm>
              <a:off x="3138193" y="3640077"/>
              <a:ext cx="629035" cy="100815"/>
            </a:xfrm>
            <a:custGeom>
              <a:avLst/>
              <a:gdLst/>
              <a:ahLst/>
              <a:cxnLst/>
              <a:rect l="l" t="t" r="r" b="b"/>
              <a:pathLst>
                <a:path w="4168" h="668" extrusionOk="0">
                  <a:moveTo>
                    <a:pt x="2084" y="1"/>
                  </a:moveTo>
                  <a:cubicBezTo>
                    <a:pt x="924" y="1"/>
                    <a:pt x="1" y="146"/>
                    <a:pt x="1" y="348"/>
                  </a:cubicBezTo>
                  <a:cubicBezTo>
                    <a:pt x="1" y="521"/>
                    <a:pt x="924" y="667"/>
                    <a:pt x="2084" y="667"/>
                  </a:cubicBezTo>
                  <a:cubicBezTo>
                    <a:pt x="3237" y="667"/>
                    <a:pt x="4167" y="521"/>
                    <a:pt x="4167" y="348"/>
                  </a:cubicBezTo>
                  <a:cubicBezTo>
                    <a:pt x="4167" y="146"/>
                    <a:pt x="3237" y="1"/>
                    <a:pt x="208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17"/>
            <p:cNvSpPr/>
            <p:nvPr/>
          </p:nvSpPr>
          <p:spPr>
            <a:xfrm>
              <a:off x="3128836" y="3631776"/>
              <a:ext cx="646692" cy="117416"/>
            </a:xfrm>
            <a:custGeom>
              <a:avLst/>
              <a:gdLst/>
              <a:ahLst/>
              <a:cxnLst/>
              <a:rect l="l" t="t" r="r" b="b"/>
              <a:pathLst>
                <a:path w="4285" h="778" extrusionOk="0">
                  <a:moveTo>
                    <a:pt x="2146" y="111"/>
                  </a:moveTo>
                  <a:cubicBezTo>
                    <a:pt x="2722" y="111"/>
                    <a:pt x="3243" y="139"/>
                    <a:pt x="3618" y="201"/>
                  </a:cubicBezTo>
                  <a:cubicBezTo>
                    <a:pt x="3792" y="229"/>
                    <a:pt x="3938" y="285"/>
                    <a:pt x="4056" y="312"/>
                  </a:cubicBezTo>
                  <a:cubicBezTo>
                    <a:pt x="4111" y="347"/>
                    <a:pt x="4139" y="347"/>
                    <a:pt x="4167" y="375"/>
                  </a:cubicBezTo>
                  <a:lnTo>
                    <a:pt x="4167" y="403"/>
                  </a:lnTo>
                  <a:lnTo>
                    <a:pt x="4139" y="431"/>
                  </a:lnTo>
                  <a:cubicBezTo>
                    <a:pt x="4083" y="458"/>
                    <a:pt x="3993" y="486"/>
                    <a:pt x="3882" y="521"/>
                  </a:cubicBezTo>
                  <a:cubicBezTo>
                    <a:pt x="3535" y="604"/>
                    <a:pt x="2868" y="660"/>
                    <a:pt x="2146" y="660"/>
                  </a:cubicBezTo>
                  <a:cubicBezTo>
                    <a:pt x="1563" y="660"/>
                    <a:pt x="1042" y="632"/>
                    <a:pt x="667" y="576"/>
                  </a:cubicBezTo>
                  <a:cubicBezTo>
                    <a:pt x="493" y="549"/>
                    <a:pt x="348" y="521"/>
                    <a:pt x="236" y="458"/>
                  </a:cubicBezTo>
                  <a:cubicBezTo>
                    <a:pt x="202" y="458"/>
                    <a:pt x="146" y="431"/>
                    <a:pt x="146" y="403"/>
                  </a:cubicBezTo>
                  <a:lnTo>
                    <a:pt x="118" y="403"/>
                  </a:lnTo>
                  <a:cubicBezTo>
                    <a:pt x="118" y="403"/>
                    <a:pt x="118" y="375"/>
                    <a:pt x="146" y="347"/>
                  </a:cubicBezTo>
                  <a:cubicBezTo>
                    <a:pt x="202" y="312"/>
                    <a:pt x="292" y="285"/>
                    <a:pt x="410" y="257"/>
                  </a:cubicBezTo>
                  <a:cubicBezTo>
                    <a:pt x="785" y="174"/>
                    <a:pt x="1417" y="111"/>
                    <a:pt x="2146" y="111"/>
                  </a:cubicBezTo>
                  <a:close/>
                  <a:moveTo>
                    <a:pt x="2146" y="0"/>
                  </a:moveTo>
                  <a:cubicBezTo>
                    <a:pt x="1563" y="0"/>
                    <a:pt x="1042" y="28"/>
                    <a:pt x="667" y="83"/>
                  </a:cubicBezTo>
                  <a:cubicBezTo>
                    <a:pt x="466" y="139"/>
                    <a:pt x="320" y="174"/>
                    <a:pt x="202" y="201"/>
                  </a:cubicBezTo>
                  <a:cubicBezTo>
                    <a:pt x="146" y="229"/>
                    <a:pt x="91" y="257"/>
                    <a:pt x="63" y="285"/>
                  </a:cubicBezTo>
                  <a:cubicBezTo>
                    <a:pt x="28" y="285"/>
                    <a:pt x="28" y="312"/>
                    <a:pt x="28" y="312"/>
                  </a:cubicBezTo>
                  <a:cubicBezTo>
                    <a:pt x="0" y="347"/>
                    <a:pt x="0" y="375"/>
                    <a:pt x="0" y="403"/>
                  </a:cubicBezTo>
                  <a:cubicBezTo>
                    <a:pt x="0" y="403"/>
                    <a:pt x="0" y="431"/>
                    <a:pt x="28" y="458"/>
                  </a:cubicBezTo>
                  <a:cubicBezTo>
                    <a:pt x="28" y="486"/>
                    <a:pt x="63" y="521"/>
                    <a:pt x="118" y="549"/>
                  </a:cubicBezTo>
                  <a:cubicBezTo>
                    <a:pt x="174" y="576"/>
                    <a:pt x="292" y="604"/>
                    <a:pt x="410" y="632"/>
                  </a:cubicBezTo>
                  <a:cubicBezTo>
                    <a:pt x="813" y="722"/>
                    <a:pt x="1417" y="778"/>
                    <a:pt x="2146" y="778"/>
                  </a:cubicBezTo>
                  <a:cubicBezTo>
                    <a:pt x="2722" y="778"/>
                    <a:pt x="3243" y="750"/>
                    <a:pt x="3618" y="694"/>
                  </a:cubicBezTo>
                  <a:cubicBezTo>
                    <a:pt x="3820" y="660"/>
                    <a:pt x="3965" y="604"/>
                    <a:pt x="4083" y="576"/>
                  </a:cubicBezTo>
                  <a:cubicBezTo>
                    <a:pt x="4139" y="549"/>
                    <a:pt x="4195" y="521"/>
                    <a:pt x="4229" y="521"/>
                  </a:cubicBezTo>
                  <a:lnTo>
                    <a:pt x="4285" y="458"/>
                  </a:lnTo>
                  <a:lnTo>
                    <a:pt x="4285" y="403"/>
                  </a:lnTo>
                  <a:lnTo>
                    <a:pt x="4285" y="312"/>
                  </a:lnTo>
                  <a:cubicBezTo>
                    <a:pt x="4257" y="285"/>
                    <a:pt x="4229" y="257"/>
                    <a:pt x="4167" y="257"/>
                  </a:cubicBezTo>
                  <a:cubicBezTo>
                    <a:pt x="4111" y="201"/>
                    <a:pt x="3993" y="174"/>
                    <a:pt x="3882" y="139"/>
                  </a:cubicBezTo>
                  <a:cubicBezTo>
                    <a:pt x="3472" y="56"/>
                    <a:pt x="2868" y="0"/>
                    <a:pt x="2146"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17"/>
            <p:cNvSpPr/>
            <p:nvPr/>
          </p:nvSpPr>
          <p:spPr>
            <a:xfrm>
              <a:off x="3221049" y="3657885"/>
              <a:ext cx="462268" cy="69272"/>
            </a:xfrm>
            <a:custGeom>
              <a:avLst/>
              <a:gdLst/>
              <a:ahLst/>
              <a:cxnLst/>
              <a:rect l="l" t="t" r="r" b="b"/>
              <a:pathLst>
                <a:path w="3063" h="459" extrusionOk="0">
                  <a:moveTo>
                    <a:pt x="1535" y="1"/>
                  </a:moveTo>
                  <a:cubicBezTo>
                    <a:pt x="695" y="1"/>
                    <a:pt x="0" y="84"/>
                    <a:pt x="0" y="230"/>
                  </a:cubicBezTo>
                  <a:cubicBezTo>
                    <a:pt x="0" y="348"/>
                    <a:pt x="695" y="459"/>
                    <a:pt x="1535" y="459"/>
                  </a:cubicBezTo>
                  <a:cubicBezTo>
                    <a:pt x="2368" y="459"/>
                    <a:pt x="3063" y="348"/>
                    <a:pt x="3063" y="230"/>
                  </a:cubicBezTo>
                  <a:cubicBezTo>
                    <a:pt x="3063" y="84"/>
                    <a:pt x="2368" y="1"/>
                    <a:pt x="1535"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17"/>
            <p:cNvSpPr/>
            <p:nvPr/>
          </p:nvSpPr>
          <p:spPr>
            <a:xfrm>
              <a:off x="3138193" y="3569899"/>
              <a:ext cx="629035" cy="126924"/>
            </a:xfrm>
            <a:custGeom>
              <a:avLst/>
              <a:gdLst/>
              <a:ahLst/>
              <a:cxnLst/>
              <a:rect l="l" t="t" r="r" b="b"/>
              <a:pathLst>
                <a:path w="4168" h="841" extrusionOk="0">
                  <a:moveTo>
                    <a:pt x="1" y="0"/>
                  </a:moveTo>
                  <a:lnTo>
                    <a:pt x="1" y="493"/>
                  </a:lnTo>
                  <a:cubicBezTo>
                    <a:pt x="1" y="695"/>
                    <a:pt x="924" y="841"/>
                    <a:pt x="2084" y="841"/>
                  </a:cubicBezTo>
                  <a:cubicBezTo>
                    <a:pt x="3237" y="841"/>
                    <a:pt x="4167" y="695"/>
                    <a:pt x="4167" y="493"/>
                  </a:cubicBezTo>
                  <a:lnTo>
                    <a:pt x="4167" y="0"/>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17"/>
            <p:cNvSpPr/>
            <p:nvPr/>
          </p:nvSpPr>
          <p:spPr>
            <a:xfrm>
              <a:off x="3138193" y="3569899"/>
              <a:ext cx="629035" cy="66103"/>
            </a:xfrm>
            <a:custGeom>
              <a:avLst/>
              <a:gdLst/>
              <a:ahLst/>
              <a:cxnLst/>
              <a:rect l="l" t="t" r="r" b="b"/>
              <a:pathLst>
                <a:path w="4168" h="438" extrusionOk="0">
                  <a:moveTo>
                    <a:pt x="1" y="0"/>
                  </a:moveTo>
                  <a:lnTo>
                    <a:pt x="1" y="118"/>
                  </a:lnTo>
                  <a:cubicBezTo>
                    <a:pt x="174" y="292"/>
                    <a:pt x="1042" y="438"/>
                    <a:pt x="2084" y="438"/>
                  </a:cubicBezTo>
                  <a:cubicBezTo>
                    <a:pt x="3126" y="438"/>
                    <a:pt x="3994" y="292"/>
                    <a:pt x="4167" y="118"/>
                  </a:cubicBezTo>
                  <a:lnTo>
                    <a:pt x="416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17"/>
            <p:cNvSpPr/>
            <p:nvPr/>
          </p:nvSpPr>
          <p:spPr>
            <a:xfrm>
              <a:off x="3138193" y="3521604"/>
              <a:ext cx="629035" cy="100815"/>
            </a:xfrm>
            <a:custGeom>
              <a:avLst/>
              <a:gdLst/>
              <a:ahLst/>
              <a:cxnLst/>
              <a:rect l="l" t="t" r="r" b="b"/>
              <a:pathLst>
                <a:path w="4168" h="668" extrusionOk="0">
                  <a:moveTo>
                    <a:pt x="2084" y="1"/>
                  </a:moveTo>
                  <a:cubicBezTo>
                    <a:pt x="924" y="1"/>
                    <a:pt x="1" y="147"/>
                    <a:pt x="1" y="320"/>
                  </a:cubicBezTo>
                  <a:cubicBezTo>
                    <a:pt x="1" y="522"/>
                    <a:pt x="924" y="668"/>
                    <a:pt x="2084" y="668"/>
                  </a:cubicBezTo>
                  <a:cubicBezTo>
                    <a:pt x="3237" y="668"/>
                    <a:pt x="4167" y="522"/>
                    <a:pt x="4167" y="320"/>
                  </a:cubicBezTo>
                  <a:cubicBezTo>
                    <a:pt x="4167" y="147"/>
                    <a:pt x="3237" y="1"/>
                    <a:pt x="208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9" name="Google Shape;1529;p17"/>
            <p:cNvSpPr/>
            <p:nvPr/>
          </p:nvSpPr>
          <p:spPr>
            <a:xfrm>
              <a:off x="3128836" y="3513303"/>
              <a:ext cx="646692" cy="118472"/>
            </a:xfrm>
            <a:custGeom>
              <a:avLst/>
              <a:gdLst/>
              <a:ahLst/>
              <a:cxnLst/>
              <a:rect l="l" t="t" r="r" b="b"/>
              <a:pathLst>
                <a:path w="4285" h="785" extrusionOk="0">
                  <a:moveTo>
                    <a:pt x="2146" y="118"/>
                  </a:moveTo>
                  <a:cubicBezTo>
                    <a:pt x="2722" y="118"/>
                    <a:pt x="3243" y="146"/>
                    <a:pt x="3618" y="202"/>
                  </a:cubicBezTo>
                  <a:cubicBezTo>
                    <a:pt x="3792" y="229"/>
                    <a:pt x="3938" y="264"/>
                    <a:pt x="4056" y="320"/>
                  </a:cubicBezTo>
                  <a:cubicBezTo>
                    <a:pt x="4111" y="320"/>
                    <a:pt x="4139" y="348"/>
                    <a:pt x="4167" y="375"/>
                  </a:cubicBezTo>
                  <a:cubicBezTo>
                    <a:pt x="4167" y="375"/>
                    <a:pt x="4167" y="403"/>
                    <a:pt x="4139" y="438"/>
                  </a:cubicBezTo>
                  <a:cubicBezTo>
                    <a:pt x="4083" y="466"/>
                    <a:pt x="3993" y="493"/>
                    <a:pt x="3882" y="521"/>
                  </a:cubicBezTo>
                  <a:cubicBezTo>
                    <a:pt x="3535" y="611"/>
                    <a:pt x="2868" y="667"/>
                    <a:pt x="2146" y="667"/>
                  </a:cubicBezTo>
                  <a:cubicBezTo>
                    <a:pt x="1563" y="667"/>
                    <a:pt x="1042" y="639"/>
                    <a:pt x="667" y="577"/>
                  </a:cubicBezTo>
                  <a:cubicBezTo>
                    <a:pt x="493" y="549"/>
                    <a:pt x="348" y="493"/>
                    <a:pt x="236" y="466"/>
                  </a:cubicBezTo>
                  <a:cubicBezTo>
                    <a:pt x="202" y="438"/>
                    <a:pt x="146" y="438"/>
                    <a:pt x="146" y="403"/>
                  </a:cubicBezTo>
                  <a:lnTo>
                    <a:pt x="118" y="375"/>
                  </a:lnTo>
                  <a:lnTo>
                    <a:pt x="146" y="348"/>
                  </a:lnTo>
                  <a:cubicBezTo>
                    <a:pt x="202" y="320"/>
                    <a:pt x="292" y="292"/>
                    <a:pt x="410" y="264"/>
                  </a:cubicBezTo>
                  <a:cubicBezTo>
                    <a:pt x="785" y="174"/>
                    <a:pt x="1417" y="118"/>
                    <a:pt x="2146" y="118"/>
                  </a:cubicBezTo>
                  <a:close/>
                  <a:moveTo>
                    <a:pt x="2146" y="0"/>
                  </a:moveTo>
                  <a:cubicBezTo>
                    <a:pt x="1563" y="0"/>
                    <a:pt x="1042" y="28"/>
                    <a:pt x="667" y="91"/>
                  </a:cubicBezTo>
                  <a:cubicBezTo>
                    <a:pt x="466" y="118"/>
                    <a:pt x="320" y="174"/>
                    <a:pt x="202" y="202"/>
                  </a:cubicBezTo>
                  <a:cubicBezTo>
                    <a:pt x="146" y="229"/>
                    <a:pt x="91" y="264"/>
                    <a:pt x="63" y="264"/>
                  </a:cubicBezTo>
                  <a:cubicBezTo>
                    <a:pt x="28" y="292"/>
                    <a:pt x="28" y="292"/>
                    <a:pt x="28" y="320"/>
                  </a:cubicBezTo>
                  <a:cubicBezTo>
                    <a:pt x="0" y="348"/>
                    <a:pt x="0" y="375"/>
                    <a:pt x="0" y="375"/>
                  </a:cubicBezTo>
                  <a:cubicBezTo>
                    <a:pt x="0" y="403"/>
                    <a:pt x="0" y="438"/>
                    <a:pt x="28" y="466"/>
                  </a:cubicBezTo>
                  <a:cubicBezTo>
                    <a:pt x="28" y="493"/>
                    <a:pt x="63" y="521"/>
                    <a:pt x="118" y="521"/>
                  </a:cubicBezTo>
                  <a:cubicBezTo>
                    <a:pt x="174" y="577"/>
                    <a:pt x="292" y="611"/>
                    <a:pt x="410" y="639"/>
                  </a:cubicBezTo>
                  <a:cubicBezTo>
                    <a:pt x="813" y="723"/>
                    <a:pt x="1417" y="785"/>
                    <a:pt x="2146" y="785"/>
                  </a:cubicBezTo>
                  <a:cubicBezTo>
                    <a:pt x="2722" y="785"/>
                    <a:pt x="3243" y="750"/>
                    <a:pt x="3618" y="695"/>
                  </a:cubicBezTo>
                  <a:cubicBezTo>
                    <a:pt x="3820" y="639"/>
                    <a:pt x="3965" y="611"/>
                    <a:pt x="4083" y="577"/>
                  </a:cubicBezTo>
                  <a:cubicBezTo>
                    <a:pt x="4139" y="549"/>
                    <a:pt x="4195" y="521"/>
                    <a:pt x="4229" y="493"/>
                  </a:cubicBezTo>
                  <a:cubicBezTo>
                    <a:pt x="4257" y="493"/>
                    <a:pt x="4257" y="466"/>
                    <a:pt x="4285" y="466"/>
                  </a:cubicBezTo>
                  <a:lnTo>
                    <a:pt x="4285" y="375"/>
                  </a:lnTo>
                  <a:lnTo>
                    <a:pt x="4285" y="320"/>
                  </a:lnTo>
                  <a:cubicBezTo>
                    <a:pt x="4257" y="292"/>
                    <a:pt x="4229" y="264"/>
                    <a:pt x="4167" y="229"/>
                  </a:cubicBezTo>
                  <a:cubicBezTo>
                    <a:pt x="4111" y="202"/>
                    <a:pt x="3993" y="174"/>
                    <a:pt x="3882" y="146"/>
                  </a:cubicBezTo>
                  <a:cubicBezTo>
                    <a:pt x="3472" y="56"/>
                    <a:pt x="2868" y="0"/>
                    <a:pt x="2146"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0" name="Google Shape;1530;p17"/>
            <p:cNvSpPr/>
            <p:nvPr/>
          </p:nvSpPr>
          <p:spPr>
            <a:xfrm>
              <a:off x="3221049" y="3535338"/>
              <a:ext cx="462268" cy="70329"/>
            </a:xfrm>
            <a:custGeom>
              <a:avLst/>
              <a:gdLst/>
              <a:ahLst/>
              <a:cxnLst/>
              <a:rect l="l" t="t" r="r" b="b"/>
              <a:pathLst>
                <a:path w="3063" h="466" extrusionOk="0">
                  <a:moveTo>
                    <a:pt x="1535" y="0"/>
                  </a:moveTo>
                  <a:cubicBezTo>
                    <a:pt x="695" y="0"/>
                    <a:pt x="0" y="118"/>
                    <a:pt x="0" y="229"/>
                  </a:cubicBezTo>
                  <a:cubicBezTo>
                    <a:pt x="0" y="375"/>
                    <a:pt x="695" y="465"/>
                    <a:pt x="1535" y="465"/>
                  </a:cubicBezTo>
                  <a:cubicBezTo>
                    <a:pt x="2368" y="465"/>
                    <a:pt x="3063" y="375"/>
                    <a:pt x="3063" y="229"/>
                  </a:cubicBezTo>
                  <a:cubicBezTo>
                    <a:pt x="3063" y="118"/>
                    <a:pt x="2368" y="0"/>
                    <a:pt x="1535"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1" name="Google Shape;1531;p17"/>
            <p:cNvSpPr/>
            <p:nvPr/>
          </p:nvSpPr>
          <p:spPr>
            <a:xfrm>
              <a:off x="3138193" y="3452482"/>
              <a:ext cx="629035" cy="126924"/>
            </a:xfrm>
            <a:custGeom>
              <a:avLst/>
              <a:gdLst/>
              <a:ahLst/>
              <a:cxnLst/>
              <a:rect l="l" t="t" r="r" b="b"/>
              <a:pathLst>
                <a:path w="4168" h="841" extrusionOk="0">
                  <a:moveTo>
                    <a:pt x="1" y="1"/>
                  </a:moveTo>
                  <a:lnTo>
                    <a:pt x="1" y="494"/>
                  </a:lnTo>
                  <a:cubicBezTo>
                    <a:pt x="1" y="667"/>
                    <a:pt x="924" y="841"/>
                    <a:pt x="2084" y="841"/>
                  </a:cubicBezTo>
                  <a:cubicBezTo>
                    <a:pt x="3237" y="841"/>
                    <a:pt x="4167" y="667"/>
                    <a:pt x="4167" y="494"/>
                  </a:cubicBezTo>
                  <a:lnTo>
                    <a:pt x="4167"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17"/>
            <p:cNvSpPr/>
            <p:nvPr/>
          </p:nvSpPr>
          <p:spPr>
            <a:xfrm>
              <a:off x="3138193" y="3452482"/>
              <a:ext cx="629035" cy="60972"/>
            </a:xfrm>
            <a:custGeom>
              <a:avLst/>
              <a:gdLst/>
              <a:ahLst/>
              <a:cxnLst/>
              <a:rect l="l" t="t" r="r" b="b"/>
              <a:pathLst>
                <a:path w="4168" h="404" extrusionOk="0">
                  <a:moveTo>
                    <a:pt x="1" y="1"/>
                  </a:moveTo>
                  <a:lnTo>
                    <a:pt x="1" y="112"/>
                  </a:lnTo>
                  <a:cubicBezTo>
                    <a:pt x="174" y="285"/>
                    <a:pt x="1042" y="403"/>
                    <a:pt x="2084" y="403"/>
                  </a:cubicBezTo>
                  <a:cubicBezTo>
                    <a:pt x="3126" y="403"/>
                    <a:pt x="3994" y="285"/>
                    <a:pt x="4167" y="112"/>
                  </a:cubicBezTo>
                  <a:lnTo>
                    <a:pt x="416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17"/>
            <p:cNvSpPr/>
            <p:nvPr/>
          </p:nvSpPr>
          <p:spPr>
            <a:xfrm>
              <a:off x="3138193" y="3404338"/>
              <a:ext cx="629035" cy="100664"/>
            </a:xfrm>
            <a:custGeom>
              <a:avLst/>
              <a:gdLst/>
              <a:ahLst/>
              <a:cxnLst/>
              <a:rect l="l" t="t" r="r" b="b"/>
              <a:pathLst>
                <a:path w="4168" h="667" extrusionOk="0">
                  <a:moveTo>
                    <a:pt x="2084" y="0"/>
                  </a:moveTo>
                  <a:cubicBezTo>
                    <a:pt x="924" y="0"/>
                    <a:pt x="1" y="146"/>
                    <a:pt x="1" y="320"/>
                  </a:cubicBezTo>
                  <a:cubicBezTo>
                    <a:pt x="1" y="521"/>
                    <a:pt x="924" y="667"/>
                    <a:pt x="2084" y="667"/>
                  </a:cubicBezTo>
                  <a:cubicBezTo>
                    <a:pt x="3237" y="667"/>
                    <a:pt x="4167" y="521"/>
                    <a:pt x="4167" y="320"/>
                  </a:cubicBezTo>
                  <a:cubicBezTo>
                    <a:pt x="4167" y="146"/>
                    <a:pt x="3237" y="0"/>
                    <a:pt x="2084"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17"/>
            <p:cNvSpPr/>
            <p:nvPr/>
          </p:nvSpPr>
          <p:spPr>
            <a:xfrm>
              <a:off x="3128836" y="3395887"/>
              <a:ext cx="646692" cy="117567"/>
            </a:xfrm>
            <a:custGeom>
              <a:avLst/>
              <a:gdLst/>
              <a:ahLst/>
              <a:cxnLst/>
              <a:rect l="l" t="t" r="r" b="b"/>
              <a:pathLst>
                <a:path w="4285" h="779" extrusionOk="0">
                  <a:moveTo>
                    <a:pt x="2146" y="112"/>
                  </a:moveTo>
                  <a:cubicBezTo>
                    <a:pt x="2722" y="112"/>
                    <a:pt x="3243" y="139"/>
                    <a:pt x="3618" y="202"/>
                  </a:cubicBezTo>
                  <a:cubicBezTo>
                    <a:pt x="3792" y="230"/>
                    <a:pt x="3938" y="258"/>
                    <a:pt x="4056" y="313"/>
                  </a:cubicBezTo>
                  <a:cubicBezTo>
                    <a:pt x="4111" y="313"/>
                    <a:pt x="4139" y="348"/>
                    <a:pt x="4167" y="348"/>
                  </a:cubicBezTo>
                  <a:lnTo>
                    <a:pt x="4167" y="376"/>
                  </a:lnTo>
                  <a:cubicBezTo>
                    <a:pt x="4167" y="376"/>
                    <a:pt x="4167" y="403"/>
                    <a:pt x="4139" y="403"/>
                  </a:cubicBezTo>
                  <a:cubicBezTo>
                    <a:pt x="4083" y="431"/>
                    <a:pt x="3993" y="487"/>
                    <a:pt x="3882" y="521"/>
                  </a:cubicBezTo>
                  <a:cubicBezTo>
                    <a:pt x="3535" y="605"/>
                    <a:pt x="2868" y="660"/>
                    <a:pt x="2146" y="660"/>
                  </a:cubicBezTo>
                  <a:cubicBezTo>
                    <a:pt x="1563" y="660"/>
                    <a:pt x="1042" y="605"/>
                    <a:pt x="667" y="549"/>
                  </a:cubicBezTo>
                  <a:cubicBezTo>
                    <a:pt x="493" y="521"/>
                    <a:pt x="348" y="487"/>
                    <a:pt x="236" y="459"/>
                  </a:cubicBezTo>
                  <a:cubicBezTo>
                    <a:pt x="202" y="431"/>
                    <a:pt x="146" y="403"/>
                    <a:pt x="146" y="403"/>
                  </a:cubicBezTo>
                  <a:lnTo>
                    <a:pt x="118" y="376"/>
                  </a:lnTo>
                  <a:lnTo>
                    <a:pt x="146" y="348"/>
                  </a:lnTo>
                  <a:cubicBezTo>
                    <a:pt x="202" y="313"/>
                    <a:pt x="292" y="285"/>
                    <a:pt x="410" y="258"/>
                  </a:cubicBezTo>
                  <a:cubicBezTo>
                    <a:pt x="785" y="174"/>
                    <a:pt x="1417" y="112"/>
                    <a:pt x="2146" y="112"/>
                  </a:cubicBezTo>
                  <a:close/>
                  <a:moveTo>
                    <a:pt x="2146" y="1"/>
                  </a:moveTo>
                  <a:cubicBezTo>
                    <a:pt x="1563" y="1"/>
                    <a:pt x="1042" y="28"/>
                    <a:pt x="667" y="84"/>
                  </a:cubicBezTo>
                  <a:cubicBezTo>
                    <a:pt x="466" y="112"/>
                    <a:pt x="320" y="139"/>
                    <a:pt x="202" y="202"/>
                  </a:cubicBezTo>
                  <a:cubicBezTo>
                    <a:pt x="146" y="230"/>
                    <a:pt x="91" y="230"/>
                    <a:pt x="63" y="258"/>
                  </a:cubicBezTo>
                  <a:cubicBezTo>
                    <a:pt x="28" y="285"/>
                    <a:pt x="28" y="285"/>
                    <a:pt x="28" y="313"/>
                  </a:cubicBezTo>
                  <a:cubicBezTo>
                    <a:pt x="0" y="348"/>
                    <a:pt x="0" y="348"/>
                    <a:pt x="0" y="376"/>
                  </a:cubicBezTo>
                  <a:cubicBezTo>
                    <a:pt x="0" y="403"/>
                    <a:pt x="0" y="431"/>
                    <a:pt x="28" y="431"/>
                  </a:cubicBezTo>
                  <a:cubicBezTo>
                    <a:pt x="28" y="487"/>
                    <a:pt x="63" y="487"/>
                    <a:pt x="118" y="521"/>
                  </a:cubicBezTo>
                  <a:cubicBezTo>
                    <a:pt x="174" y="577"/>
                    <a:pt x="292" y="605"/>
                    <a:pt x="410" y="632"/>
                  </a:cubicBezTo>
                  <a:cubicBezTo>
                    <a:pt x="813" y="723"/>
                    <a:pt x="1417" y="778"/>
                    <a:pt x="2146" y="778"/>
                  </a:cubicBezTo>
                  <a:cubicBezTo>
                    <a:pt x="2722" y="778"/>
                    <a:pt x="3243" y="723"/>
                    <a:pt x="3618" y="660"/>
                  </a:cubicBezTo>
                  <a:cubicBezTo>
                    <a:pt x="3820" y="632"/>
                    <a:pt x="3965" y="605"/>
                    <a:pt x="4083" y="577"/>
                  </a:cubicBezTo>
                  <a:cubicBezTo>
                    <a:pt x="4139" y="549"/>
                    <a:pt x="4195" y="521"/>
                    <a:pt x="4229" y="487"/>
                  </a:cubicBezTo>
                  <a:cubicBezTo>
                    <a:pt x="4257" y="487"/>
                    <a:pt x="4257" y="459"/>
                    <a:pt x="4285" y="431"/>
                  </a:cubicBezTo>
                  <a:lnTo>
                    <a:pt x="4285" y="376"/>
                  </a:lnTo>
                  <a:lnTo>
                    <a:pt x="4285" y="313"/>
                  </a:lnTo>
                  <a:cubicBezTo>
                    <a:pt x="4257" y="285"/>
                    <a:pt x="4229" y="258"/>
                    <a:pt x="4167" y="230"/>
                  </a:cubicBezTo>
                  <a:cubicBezTo>
                    <a:pt x="4111" y="202"/>
                    <a:pt x="3993" y="174"/>
                    <a:pt x="3882" y="139"/>
                  </a:cubicBezTo>
                  <a:cubicBezTo>
                    <a:pt x="3472" y="56"/>
                    <a:pt x="2868" y="1"/>
                    <a:pt x="2146"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17"/>
            <p:cNvSpPr/>
            <p:nvPr/>
          </p:nvSpPr>
          <p:spPr>
            <a:xfrm>
              <a:off x="3221049" y="3416865"/>
              <a:ext cx="462268" cy="70329"/>
            </a:xfrm>
            <a:custGeom>
              <a:avLst/>
              <a:gdLst/>
              <a:ahLst/>
              <a:cxnLst/>
              <a:rect l="l" t="t" r="r" b="b"/>
              <a:pathLst>
                <a:path w="3063" h="466" extrusionOk="0">
                  <a:moveTo>
                    <a:pt x="1535" y="0"/>
                  </a:moveTo>
                  <a:cubicBezTo>
                    <a:pt x="695" y="0"/>
                    <a:pt x="0" y="119"/>
                    <a:pt x="0" y="237"/>
                  </a:cubicBezTo>
                  <a:cubicBezTo>
                    <a:pt x="0" y="382"/>
                    <a:pt x="695" y="466"/>
                    <a:pt x="1535" y="466"/>
                  </a:cubicBezTo>
                  <a:cubicBezTo>
                    <a:pt x="2368" y="466"/>
                    <a:pt x="3063" y="382"/>
                    <a:pt x="3063" y="237"/>
                  </a:cubicBezTo>
                  <a:cubicBezTo>
                    <a:pt x="3063" y="119"/>
                    <a:pt x="2368" y="0"/>
                    <a:pt x="1535"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536" name="Google Shape;1536;p17"/>
            <p:cNvGrpSpPr/>
            <p:nvPr/>
          </p:nvGrpSpPr>
          <p:grpSpPr>
            <a:xfrm>
              <a:off x="2864825" y="1518944"/>
              <a:ext cx="2188789" cy="2557193"/>
              <a:chOff x="2864825" y="1518944"/>
              <a:chExt cx="2188789" cy="2557193"/>
            </a:xfrm>
          </p:grpSpPr>
          <p:sp>
            <p:nvSpPr>
              <p:cNvPr id="1537" name="Google Shape;1537;p17"/>
              <p:cNvSpPr/>
              <p:nvPr/>
            </p:nvSpPr>
            <p:spPr>
              <a:xfrm>
                <a:off x="4805188" y="1518944"/>
                <a:ext cx="248427" cy="2557193"/>
              </a:xfrm>
              <a:custGeom>
                <a:avLst/>
                <a:gdLst/>
                <a:ahLst/>
                <a:cxnLst/>
                <a:rect l="l" t="t" r="r" b="b"/>
                <a:pathLst>
                  <a:path w="1646" h="9029" extrusionOk="0">
                    <a:moveTo>
                      <a:pt x="0" y="1"/>
                    </a:moveTo>
                    <a:lnTo>
                      <a:pt x="0" y="9028"/>
                    </a:lnTo>
                    <a:lnTo>
                      <a:pt x="1646" y="9028"/>
                    </a:lnTo>
                    <a:lnTo>
                      <a:pt x="1646" y="8966"/>
                    </a:lnTo>
                    <a:lnTo>
                      <a:pt x="56" y="8966"/>
                    </a:lnTo>
                    <a:lnTo>
                      <a:pt x="56" y="56"/>
                    </a:lnTo>
                    <a:lnTo>
                      <a:pt x="1646" y="56"/>
                    </a:lnTo>
                    <a:lnTo>
                      <a:pt x="1646"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17"/>
              <p:cNvSpPr/>
              <p:nvPr/>
            </p:nvSpPr>
            <p:spPr>
              <a:xfrm>
                <a:off x="2864825" y="2793250"/>
                <a:ext cx="2188761" cy="8600"/>
              </a:xfrm>
              <a:custGeom>
                <a:avLst/>
                <a:gdLst/>
                <a:ahLst/>
                <a:cxnLst/>
                <a:rect l="l" t="t" r="r" b="b"/>
                <a:pathLst>
                  <a:path w="11576" h="57" extrusionOk="0">
                    <a:moveTo>
                      <a:pt x="0" y="1"/>
                    </a:moveTo>
                    <a:lnTo>
                      <a:pt x="0" y="56"/>
                    </a:lnTo>
                    <a:lnTo>
                      <a:pt x="11576" y="56"/>
                    </a:lnTo>
                    <a:lnTo>
                      <a:pt x="11576"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539" name="Google Shape;1539;p17"/>
          <p:cNvSpPr txBox="1"/>
          <p:nvPr/>
        </p:nvSpPr>
        <p:spPr>
          <a:xfrm>
            <a:off x="7546117" y="4329763"/>
            <a:ext cx="2720400" cy="572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tr-TR" sz="2267" kern="0" dirty="0">
                <a:solidFill>
                  <a:srgbClr val="3280AD"/>
                </a:solidFill>
                <a:latin typeface="Fira Sans Extra Condensed Medium"/>
                <a:ea typeface="Fira Sans Extra Condensed Medium"/>
                <a:cs typeface="Fira Sans Extra Condensed Medium"/>
                <a:sym typeface="Fira Sans Extra Condensed Medium"/>
              </a:rPr>
              <a:t>YILLIK CO2 AZALTIMI</a:t>
            </a:r>
            <a:endParaRPr sz="2267" kern="0" dirty="0">
              <a:solidFill>
                <a:srgbClr val="3280AD"/>
              </a:solidFill>
              <a:latin typeface="Fira Sans Extra Condensed Medium"/>
              <a:ea typeface="Fira Sans Extra Condensed Medium"/>
              <a:cs typeface="Fira Sans Extra Condensed Medium"/>
              <a:sym typeface="Fira Sans Extra Condensed Medium"/>
            </a:endParaRPr>
          </a:p>
        </p:txBody>
      </p:sp>
      <p:sp>
        <p:nvSpPr>
          <p:cNvPr id="1540" name="Google Shape;1540;p17"/>
          <p:cNvSpPr txBox="1"/>
          <p:nvPr/>
        </p:nvSpPr>
        <p:spPr>
          <a:xfrm>
            <a:off x="7546115" y="4792232"/>
            <a:ext cx="3811696" cy="713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a:defRPr sz="2400">
                <a:solidFill>
                  <a:schemeClr val="tx1"/>
                </a:solidFill>
                <a:latin typeface="Fira Sans Extra Condensed Medium"/>
                <a:ea typeface="Fira Sans Extra Condensed Medium"/>
                <a:cs typeface="Fira Sans Extra Condensed Medium"/>
              </a:defRPr>
            </a:lvl1pPr>
          </a:lstStyle>
          <a:p>
            <a:pPr defTabSz="1219170">
              <a:buClr>
                <a:srgbClr val="000000"/>
              </a:buClr>
            </a:pPr>
            <a:r>
              <a:rPr lang="tr-TR" sz="2667" kern="0" dirty="0">
                <a:solidFill>
                  <a:srgbClr val="00B050"/>
                </a:solidFill>
                <a:sym typeface="Arial"/>
              </a:rPr>
              <a:t>1.154.219,76 ton/yıl CO2</a:t>
            </a:r>
            <a:endParaRPr sz="2667" kern="0" dirty="0">
              <a:solidFill>
                <a:srgbClr val="00B050"/>
              </a:solidFill>
              <a:sym typeface="Fira Sans"/>
            </a:endParaRPr>
          </a:p>
        </p:txBody>
      </p:sp>
      <p:sp>
        <p:nvSpPr>
          <p:cNvPr id="1541" name="Google Shape;1541;p17"/>
          <p:cNvSpPr txBox="1"/>
          <p:nvPr/>
        </p:nvSpPr>
        <p:spPr>
          <a:xfrm>
            <a:off x="7546117" y="1188303"/>
            <a:ext cx="2720400" cy="572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tr-TR" sz="2267" kern="0" dirty="0">
                <a:solidFill>
                  <a:srgbClr val="0D3E65"/>
                </a:solidFill>
                <a:latin typeface="Fira Sans Extra Condensed Medium"/>
                <a:ea typeface="Fira Sans Extra Condensed Medium"/>
                <a:cs typeface="Fira Sans Extra Condensed Medium"/>
                <a:sym typeface="Fira Sans Extra Condensed Medium"/>
              </a:rPr>
              <a:t>TOPLAM YATIRIM</a:t>
            </a:r>
            <a:endParaRPr sz="2267" kern="0" dirty="0">
              <a:solidFill>
                <a:srgbClr val="0D3E65"/>
              </a:solidFill>
              <a:latin typeface="Fira Sans Extra Condensed Medium"/>
              <a:ea typeface="Fira Sans Extra Condensed Medium"/>
              <a:cs typeface="Fira Sans Extra Condensed Medium"/>
              <a:sym typeface="Fira Sans Extra Condensed Medium"/>
            </a:endParaRPr>
          </a:p>
        </p:txBody>
      </p:sp>
      <p:sp>
        <p:nvSpPr>
          <p:cNvPr id="1542" name="Google Shape;1542;p17"/>
          <p:cNvSpPr txBox="1"/>
          <p:nvPr/>
        </p:nvSpPr>
        <p:spPr>
          <a:xfrm>
            <a:off x="7546117" y="1650772"/>
            <a:ext cx="2720400" cy="713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tr-TR" sz="3200" kern="0" dirty="0">
                <a:solidFill>
                  <a:srgbClr val="FED57D">
                    <a:lumMod val="50000"/>
                  </a:srgbClr>
                </a:solidFill>
                <a:latin typeface="Fira Sans Extra Condensed Medium"/>
                <a:ea typeface="Fira Sans Extra Condensed Medium"/>
                <a:cs typeface="Fira Sans Extra Condensed Medium"/>
                <a:sym typeface="Fira Sans Extra Condensed Medium"/>
              </a:rPr>
              <a:t>$ 500.000.000</a:t>
            </a:r>
            <a:endParaRPr lang="tr-TR" sz="3200" kern="0" dirty="0">
              <a:solidFill>
                <a:srgbClr val="FED57D">
                  <a:lumMod val="50000"/>
                </a:srgbClr>
              </a:solidFill>
              <a:latin typeface="Arial"/>
              <a:cs typeface="Arial"/>
              <a:sym typeface="Arial"/>
            </a:endParaRPr>
          </a:p>
          <a:p>
            <a:pPr defTabSz="1219170">
              <a:buClr>
                <a:srgbClr val="000000"/>
              </a:buClr>
            </a:pPr>
            <a:endParaRPr sz="1600" kern="0" dirty="0">
              <a:solidFill>
                <a:srgbClr val="FED57D">
                  <a:lumMod val="50000"/>
                </a:srgbClr>
              </a:solidFill>
              <a:latin typeface="Fira Sans"/>
              <a:ea typeface="Fira Sans"/>
              <a:cs typeface="Fira Sans"/>
              <a:sym typeface="Fira Sans"/>
            </a:endParaRPr>
          </a:p>
        </p:txBody>
      </p:sp>
      <p:sp>
        <p:nvSpPr>
          <p:cNvPr id="1543" name="Google Shape;1543;p17"/>
          <p:cNvSpPr txBox="1"/>
          <p:nvPr/>
        </p:nvSpPr>
        <p:spPr>
          <a:xfrm>
            <a:off x="7546117" y="2759024"/>
            <a:ext cx="3033651" cy="572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tr-TR" sz="2267" kern="0" dirty="0">
                <a:solidFill>
                  <a:srgbClr val="1F5B84"/>
                </a:solidFill>
                <a:latin typeface="Fira Sans Extra Condensed Medium"/>
                <a:ea typeface="Fira Sans Extra Condensed Medium"/>
                <a:cs typeface="Fira Sans Extra Condensed Medium"/>
                <a:sym typeface="Fira Sans Extra Condensed Medium"/>
              </a:rPr>
              <a:t>KÜMÜLATİF TOPLAM TASARRUF(2014-2020)</a:t>
            </a:r>
            <a:endParaRPr sz="2267" kern="0" dirty="0">
              <a:solidFill>
                <a:srgbClr val="1F5B84"/>
              </a:solidFill>
              <a:latin typeface="Fira Sans Extra Condensed Medium"/>
              <a:ea typeface="Fira Sans Extra Condensed Medium"/>
              <a:cs typeface="Fira Sans Extra Condensed Medium"/>
              <a:sym typeface="Fira Sans Extra Condensed Medium"/>
            </a:endParaRPr>
          </a:p>
        </p:txBody>
      </p:sp>
      <p:sp>
        <p:nvSpPr>
          <p:cNvPr id="1544" name="Google Shape;1544;p17"/>
          <p:cNvSpPr txBox="1"/>
          <p:nvPr/>
        </p:nvSpPr>
        <p:spPr>
          <a:xfrm>
            <a:off x="7546117" y="3285488"/>
            <a:ext cx="2720400" cy="713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tr-TR" sz="3200" kern="0" dirty="0">
                <a:solidFill>
                  <a:srgbClr val="FED57D">
                    <a:lumMod val="50000"/>
                  </a:srgbClr>
                </a:solidFill>
                <a:latin typeface="Fira Sans Extra Condensed Medium"/>
                <a:ea typeface="Fira Sans Extra Condensed Medium"/>
                <a:cs typeface="Fira Sans Extra Condensed Medium"/>
                <a:sym typeface="Fira Sans Extra Condensed Medium"/>
              </a:rPr>
              <a:t>$ 240.000.000</a:t>
            </a:r>
            <a:endParaRPr lang="tr-TR" sz="3200" kern="0" dirty="0">
              <a:solidFill>
                <a:srgbClr val="FED57D">
                  <a:lumMod val="50000"/>
                </a:srgbClr>
              </a:solidFill>
              <a:latin typeface="Arial"/>
              <a:cs typeface="Arial"/>
              <a:sym typeface="Arial"/>
            </a:endParaRPr>
          </a:p>
        </p:txBody>
      </p:sp>
      <p:grpSp>
        <p:nvGrpSpPr>
          <p:cNvPr id="1545" name="Google Shape;1545;p17"/>
          <p:cNvGrpSpPr/>
          <p:nvPr/>
        </p:nvGrpSpPr>
        <p:grpSpPr>
          <a:xfrm>
            <a:off x="6850433" y="1408603"/>
            <a:ext cx="628400" cy="3777367"/>
            <a:chOff x="5137825" y="1330775"/>
            <a:chExt cx="471300" cy="2833025"/>
          </a:xfrm>
        </p:grpSpPr>
        <p:sp>
          <p:nvSpPr>
            <p:cNvPr id="1546" name="Google Shape;1546;p17"/>
            <p:cNvSpPr/>
            <p:nvPr/>
          </p:nvSpPr>
          <p:spPr>
            <a:xfrm>
              <a:off x="5137825" y="3692500"/>
              <a:ext cx="471300" cy="471300"/>
            </a:xfrm>
            <a:prstGeom prst="ellipse">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17"/>
            <p:cNvSpPr/>
            <p:nvPr/>
          </p:nvSpPr>
          <p:spPr>
            <a:xfrm>
              <a:off x="5137825" y="2518150"/>
              <a:ext cx="471300" cy="471300"/>
            </a:xfrm>
            <a:prstGeom prst="ellipse">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17"/>
            <p:cNvSpPr/>
            <p:nvPr/>
          </p:nvSpPr>
          <p:spPr>
            <a:xfrm>
              <a:off x="5137825" y="1330775"/>
              <a:ext cx="471300" cy="471300"/>
            </a:xfrm>
            <a:prstGeom prst="ellipse">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17"/>
            <p:cNvSpPr/>
            <p:nvPr/>
          </p:nvSpPr>
          <p:spPr>
            <a:xfrm>
              <a:off x="5169313" y="3724000"/>
              <a:ext cx="408300" cy="408300"/>
            </a:xfrm>
            <a:prstGeom prst="ellipse">
              <a:avLst/>
            </a:prstGeom>
            <a:solidFill>
              <a:schemeClr val="accent1"/>
            </a:solidFill>
            <a:ln>
              <a:noFill/>
            </a:ln>
          </p:spPr>
          <p:txBody>
            <a:bodyPr spcFirstLastPara="1" wrap="square" lIns="0" tIns="121900" rIns="0" bIns="121900" anchor="ctr" anchorCtr="0">
              <a:noAutofit/>
            </a:bodyPr>
            <a:lstStyle/>
            <a:p>
              <a:pPr algn="ctr" defTabSz="1219170">
                <a:buClr>
                  <a:srgbClr val="000000"/>
                </a:buClr>
                <a:buSzPts val="1100"/>
              </a:pPr>
              <a:r>
                <a:rPr lang="en" sz="2267" kern="0">
                  <a:solidFill>
                    <a:srgbClr val="FFFFFF"/>
                  </a:solidFill>
                  <a:latin typeface="Fira Sans Extra Condensed Medium"/>
                  <a:ea typeface="Fira Sans Extra Condensed Medium"/>
                  <a:cs typeface="Fira Sans Extra Condensed Medium"/>
                  <a:sym typeface="Fira Sans Extra Condensed Medium"/>
                </a:rPr>
                <a:t>03</a:t>
              </a:r>
              <a:endParaRPr sz="1867" kern="0">
                <a:solidFill>
                  <a:srgbClr val="FFFFFF"/>
                </a:solidFill>
                <a:latin typeface="Arial"/>
                <a:cs typeface="Arial"/>
                <a:sym typeface="Arial"/>
              </a:endParaRPr>
            </a:p>
          </p:txBody>
        </p:sp>
        <p:sp>
          <p:nvSpPr>
            <p:cNvPr id="1550" name="Google Shape;1550;p17"/>
            <p:cNvSpPr/>
            <p:nvPr/>
          </p:nvSpPr>
          <p:spPr>
            <a:xfrm>
              <a:off x="5169313" y="1362263"/>
              <a:ext cx="408300" cy="408300"/>
            </a:xfrm>
            <a:prstGeom prst="ellipse">
              <a:avLst/>
            </a:prstGeom>
            <a:solidFill>
              <a:schemeClr val="dk2"/>
            </a:solidFill>
            <a:ln>
              <a:noFill/>
            </a:ln>
          </p:spPr>
          <p:txBody>
            <a:bodyPr spcFirstLastPara="1" wrap="square" lIns="0" tIns="121900" rIns="0" bIns="121900" anchor="ctr" anchorCtr="0">
              <a:noAutofit/>
            </a:bodyPr>
            <a:lstStyle/>
            <a:p>
              <a:pPr algn="ctr" defTabSz="1219170">
                <a:buClr>
                  <a:srgbClr val="000000"/>
                </a:buClr>
                <a:buSzPts val="1100"/>
              </a:pPr>
              <a:r>
                <a:rPr lang="en" sz="2267" kern="0">
                  <a:solidFill>
                    <a:srgbClr val="FFFFFF"/>
                  </a:solidFill>
                  <a:latin typeface="Fira Sans Extra Condensed Medium"/>
                  <a:ea typeface="Fira Sans Extra Condensed Medium"/>
                  <a:cs typeface="Fira Sans Extra Condensed Medium"/>
                  <a:sym typeface="Fira Sans Extra Condensed Medium"/>
                </a:rPr>
                <a:t>01</a:t>
              </a:r>
              <a:endParaRPr sz="1867" kern="0">
                <a:solidFill>
                  <a:srgbClr val="FFFFFF"/>
                </a:solidFill>
                <a:latin typeface="Arial"/>
                <a:cs typeface="Arial"/>
                <a:sym typeface="Arial"/>
              </a:endParaRPr>
            </a:p>
          </p:txBody>
        </p:sp>
        <p:sp>
          <p:nvSpPr>
            <p:cNvPr id="1551" name="Google Shape;1551;p17"/>
            <p:cNvSpPr/>
            <p:nvPr/>
          </p:nvSpPr>
          <p:spPr>
            <a:xfrm>
              <a:off x="5169313" y="2545950"/>
              <a:ext cx="408300" cy="408300"/>
            </a:xfrm>
            <a:prstGeom prst="ellipse">
              <a:avLst/>
            </a:prstGeom>
            <a:solidFill>
              <a:schemeClr val="lt2"/>
            </a:solidFill>
            <a:ln>
              <a:noFill/>
            </a:ln>
          </p:spPr>
          <p:txBody>
            <a:bodyPr spcFirstLastPara="1" wrap="square" lIns="0" tIns="121900" rIns="0" bIns="121900" anchor="ctr" anchorCtr="0">
              <a:noAutofit/>
            </a:bodyPr>
            <a:lstStyle/>
            <a:p>
              <a:pPr algn="ctr" defTabSz="1219170">
                <a:buClr>
                  <a:srgbClr val="000000"/>
                </a:buClr>
                <a:buSzPts val="1100"/>
              </a:pPr>
              <a:r>
                <a:rPr lang="en" sz="2267" kern="0">
                  <a:solidFill>
                    <a:srgbClr val="FFFFFF"/>
                  </a:solidFill>
                  <a:latin typeface="Fira Sans Extra Condensed Medium"/>
                  <a:ea typeface="Fira Sans Extra Condensed Medium"/>
                  <a:cs typeface="Fira Sans Extra Condensed Medium"/>
                  <a:sym typeface="Fira Sans Extra Condensed Medium"/>
                </a:rPr>
                <a:t>02</a:t>
              </a:r>
              <a:endParaRPr sz="1867" kern="0">
                <a:solidFill>
                  <a:srgbClr val="FFFFFF"/>
                </a:solidFill>
                <a:latin typeface="Arial"/>
                <a:cs typeface="Arial"/>
                <a:sym typeface="Arial"/>
              </a:endParaRPr>
            </a:p>
          </p:txBody>
        </p:sp>
      </p:grpSp>
      <p:sp>
        <p:nvSpPr>
          <p:cNvPr id="2" name="Dikdörtgen 1">
            <a:extLst>
              <a:ext uri="{FF2B5EF4-FFF2-40B4-BE49-F238E27FC236}">
                <a16:creationId xmlns:a16="http://schemas.microsoft.com/office/drawing/2014/main" id="{CC4AC1B0-40BE-4BEE-86FA-6C09E799C279}"/>
              </a:ext>
            </a:extLst>
          </p:cNvPr>
          <p:cNvSpPr/>
          <p:nvPr/>
        </p:nvSpPr>
        <p:spPr>
          <a:xfrm>
            <a:off x="503245" y="326749"/>
            <a:ext cx="1723549" cy="369332"/>
          </a:xfrm>
          <a:prstGeom prst="rect">
            <a:avLst/>
          </a:prstGeom>
        </p:spPr>
        <p:txBody>
          <a:bodyPr wrap="none">
            <a:spAutoFit/>
          </a:bodyPr>
          <a:lstStyle/>
          <a:p>
            <a:pPr>
              <a:buClr>
                <a:srgbClr val="000000"/>
              </a:buClr>
              <a:buSzPct val="100000"/>
              <a:buFont typeface="Times New Roman" pitchFamily="18" charset="0"/>
              <a:buNone/>
              <a:defRPr/>
            </a:pPr>
            <a:r>
              <a:rPr lang="tr-TR" b="1" i="1" dirty="0">
                <a:solidFill>
                  <a:schemeClr val="bg1"/>
                </a:solidFill>
                <a:effectLst>
                  <a:outerShdw blurRad="38100" dist="38100" dir="2700000" algn="tl">
                    <a:srgbClr val="C0C0C0"/>
                  </a:outerShdw>
                </a:effectLst>
                <a:latin typeface="Arial" charset="0"/>
                <a:ea typeface="Microsoft YaHei" charset="-122"/>
                <a:cs typeface="Arial" charset="0"/>
              </a:rPr>
              <a:t>KAZANIMLAR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0966FD43-BD7F-442E-8447-B3D0A0DB52B9}"/>
              </a:ext>
            </a:extLst>
          </p:cNvPr>
          <p:cNvPicPr>
            <a:picLocks noChangeAspect="1"/>
          </p:cNvPicPr>
          <p:nvPr/>
        </p:nvPicPr>
        <p:blipFill>
          <a:blip r:embed="rId2"/>
          <a:stretch>
            <a:fillRect/>
          </a:stretch>
        </p:blipFill>
        <p:spPr>
          <a:xfrm>
            <a:off x="0" y="0"/>
            <a:ext cx="12093657" cy="6721475"/>
          </a:xfrm>
          <a:prstGeom prst="rect">
            <a:avLst/>
          </a:prstGeom>
        </p:spPr>
      </p:pic>
      <p:pic>
        <p:nvPicPr>
          <p:cNvPr id="7" name="Resim 6">
            <a:extLst>
              <a:ext uri="{FF2B5EF4-FFF2-40B4-BE49-F238E27FC236}">
                <a16:creationId xmlns:a16="http://schemas.microsoft.com/office/drawing/2014/main" id="{69EE25CE-3260-40C1-8277-8C08C8028B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90" y="1018419"/>
            <a:ext cx="11708860" cy="4684636"/>
          </a:xfrm>
          <a:prstGeom prst="rect">
            <a:avLst/>
          </a:prstGeom>
        </p:spPr>
      </p:pic>
      <p:sp>
        <p:nvSpPr>
          <p:cNvPr id="2" name="Slayt Numarası Yer Tutucusu 1">
            <a:extLst>
              <a:ext uri="{FF2B5EF4-FFF2-40B4-BE49-F238E27FC236}">
                <a16:creationId xmlns:a16="http://schemas.microsoft.com/office/drawing/2014/main" id="{8C2FB748-3C2F-44EB-B263-D7EE3144AE7B}"/>
              </a:ext>
            </a:extLst>
          </p:cNvPr>
          <p:cNvSpPr>
            <a:spLocks noGrp="1"/>
          </p:cNvSpPr>
          <p:nvPr>
            <p:ph type="sldNum" sz="quarter" idx="12"/>
          </p:nvPr>
        </p:nvSpPr>
        <p:spPr/>
        <p:txBody>
          <a:bodyPr/>
          <a:lstStyle/>
          <a:p>
            <a:pPr>
              <a:defRPr/>
            </a:pPr>
            <a:fld id="{EB59795F-EC2D-4A7D-856C-A82DFC12A62D}" type="slidenum">
              <a:rPr lang="tr-TR" altLang="tr-TR" smtClean="0"/>
              <a:pPr>
                <a:defRPr/>
              </a:pPr>
              <a:t>15</a:t>
            </a:fld>
            <a:endParaRPr lang="tr-TR" altLang="tr-TR"/>
          </a:p>
        </p:txBody>
      </p:sp>
    </p:spTree>
    <p:extLst>
      <p:ext uri="{BB962C8B-B14F-4D97-AF65-F5344CB8AC3E}">
        <p14:creationId xmlns:p14="http://schemas.microsoft.com/office/powerpoint/2010/main" val="2992528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0966FD43-BD7F-442E-8447-B3D0A0DB52B9}"/>
              </a:ext>
            </a:extLst>
          </p:cNvPr>
          <p:cNvPicPr>
            <a:picLocks noChangeAspect="1"/>
          </p:cNvPicPr>
          <p:nvPr/>
        </p:nvPicPr>
        <p:blipFill>
          <a:blip r:embed="rId2"/>
          <a:stretch>
            <a:fillRect/>
          </a:stretch>
        </p:blipFill>
        <p:spPr>
          <a:xfrm>
            <a:off x="0" y="68262"/>
            <a:ext cx="12093657" cy="6721475"/>
          </a:xfrm>
          <a:prstGeom prst="rect">
            <a:avLst/>
          </a:prstGeom>
        </p:spPr>
      </p:pic>
      <p:sp>
        <p:nvSpPr>
          <p:cNvPr id="2" name="Slayt Numarası Yer Tutucusu 1">
            <a:extLst>
              <a:ext uri="{FF2B5EF4-FFF2-40B4-BE49-F238E27FC236}">
                <a16:creationId xmlns:a16="http://schemas.microsoft.com/office/drawing/2014/main" id="{8C2FB748-3C2F-44EB-B263-D7EE3144AE7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59795F-EC2D-4A7D-856C-A82DFC12A62D}" type="slidenum">
              <a:rPr kumimoji="0" lang="tr-TR" altLang="tr-TR" sz="1800" b="0" i="0" u="none" strike="noStrike" kern="1200" cap="none" spc="0" normalizeH="0" baseline="0" noProof="0" smtClean="0">
                <a:ln>
                  <a:noFill/>
                </a:ln>
                <a:solidFill>
                  <a:prstClr val="black"/>
                </a:solidFill>
                <a:effectLst/>
                <a:uLnTx/>
                <a:uFillTx/>
                <a:latin typeface="Justus oldstyl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tr-TR" altLang="tr-TR" sz="1800" b="0" i="0" u="none" strike="noStrike" kern="1200" cap="none" spc="0" normalizeH="0" baseline="0" noProof="0">
              <a:ln>
                <a:noFill/>
              </a:ln>
              <a:solidFill>
                <a:prstClr val="black"/>
              </a:solidFill>
              <a:effectLst/>
              <a:uLnTx/>
              <a:uFillTx/>
              <a:latin typeface="Justus oldstyle"/>
              <a:ea typeface="+mn-ea"/>
              <a:cs typeface="+mn-cs"/>
            </a:endParaRPr>
          </a:p>
        </p:txBody>
      </p:sp>
      <p:sp>
        <p:nvSpPr>
          <p:cNvPr id="6" name="Dikdörtgen 5">
            <a:extLst>
              <a:ext uri="{FF2B5EF4-FFF2-40B4-BE49-F238E27FC236}">
                <a16:creationId xmlns:a16="http://schemas.microsoft.com/office/drawing/2014/main" id="{89C131A2-AE8D-423B-A660-6C0FF1FE45C2}"/>
              </a:ext>
            </a:extLst>
          </p:cNvPr>
          <p:cNvSpPr/>
          <p:nvPr/>
        </p:nvSpPr>
        <p:spPr>
          <a:xfrm>
            <a:off x="503245" y="326749"/>
            <a:ext cx="7626768" cy="369332"/>
          </a:xfrm>
          <a:prstGeom prst="rect">
            <a:avLst/>
          </a:prstGeom>
        </p:spPr>
        <p:txBody>
          <a:bodyPr wrap="none">
            <a:spAutoFit/>
          </a:bodyPr>
          <a:lstStyle/>
          <a:p>
            <a:pPr>
              <a:buClr>
                <a:srgbClr val="000000"/>
              </a:buClr>
              <a:buSzPct val="100000"/>
              <a:buFont typeface="Times New Roman" pitchFamily="18" charset="0"/>
              <a:buNone/>
              <a:defRPr/>
            </a:pPr>
            <a:r>
              <a:rPr lang="tr-TR" b="1" i="1" dirty="0">
                <a:solidFill>
                  <a:schemeClr val="bg1"/>
                </a:solidFill>
                <a:effectLst>
                  <a:outerShdw blurRad="38100" dist="38100" dir="2700000" algn="tl">
                    <a:srgbClr val="C0C0C0"/>
                  </a:outerShdw>
                </a:effectLst>
                <a:latin typeface="Arial" charset="0"/>
                <a:ea typeface="Microsoft YaHei" charset="-122"/>
                <a:cs typeface="Arial" charset="0"/>
              </a:rPr>
              <a:t>KAMU BİNALARINDA TASARRUF HEDEFİ VE UYGULAMA REHBERİ</a:t>
            </a:r>
          </a:p>
        </p:txBody>
      </p:sp>
      <p:sp>
        <p:nvSpPr>
          <p:cNvPr id="4" name="Dikdörtgen 3">
            <a:extLst>
              <a:ext uri="{FF2B5EF4-FFF2-40B4-BE49-F238E27FC236}">
                <a16:creationId xmlns:a16="http://schemas.microsoft.com/office/drawing/2014/main" id="{B681E5C5-5195-4591-9811-4A9BA7BA28BF}"/>
              </a:ext>
            </a:extLst>
          </p:cNvPr>
          <p:cNvSpPr/>
          <p:nvPr/>
        </p:nvSpPr>
        <p:spPr>
          <a:xfrm>
            <a:off x="503246" y="1120675"/>
            <a:ext cx="11268752" cy="4832092"/>
          </a:xfrm>
          <a:prstGeom prst="rect">
            <a:avLst/>
          </a:prstGeom>
        </p:spPr>
        <p:txBody>
          <a:bodyPr wrap="square">
            <a:spAutoFit/>
          </a:bodyPr>
          <a:lstStyle/>
          <a:p>
            <a:pPr algn="just"/>
            <a:r>
              <a:rPr lang="tr-TR" sz="2800" dirty="0">
                <a:solidFill>
                  <a:srgbClr val="3D3D3D"/>
                </a:solidFill>
                <a:latin typeface="Raleway"/>
              </a:rPr>
              <a:t>16.08.2019 tarih ve 30860 sayılı Resmi </a:t>
            </a:r>
            <a:r>
              <a:rPr lang="tr-TR" sz="2800" dirty="0" err="1">
                <a:solidFill>
                  <a:srgbClr val="3D3D3D"/>
                </a:solidFill>
                <a:latin typeface="Raleway"/>
              </a:rPr>
              <a:t>Gazete’de</a:t>
            </a:r>
            <a:r>
              <a:rPr lang="tr-TR" sz="2800" dirty="0">
                <a:solidFill>
                  <a:srgbClr val="3D3D3D"/>
                </a:solidFill>
                <a:latin typeface="Raleway"/>
              </a:rPr>
              <a:t> 2019/18 Kamu Binalarında Enerji Tasarrufu konulu Cumhurbaşkanlığı Genelgesi yayımlanmıştır. Bu Genelge kapsamında yürütülecek iş ve işlemlerin tanımlanması amacıyla Bakanlığımız tarafından “Kamu Binalarında Tasarruf Hedefi ve Uygulama Rehberi” yayınlanmıştır. Bakanlığımızca yayınlanan “Kamu Binalarında Tasarruf Hedefi ve Uygulama Rehberi” kapsamına giren kamu kurum ve kuruluşlarının enerji tüketimleri ile yıllara sari sağlanan tasarruf miktarlarını her yıl Mart ayı sonuna kadar Bakanlığımıza sunması gerekmektedir.</a:t>
            </a:r>
          </a:p>
          <a:p>
            <a:pPr algn="just"/>
            <a:r>
              <a:rPr lang="tr-TR" sz="2800" dirty="0">
                <a:solidFill>
                  <a:srgbClr val="3D3D3D"/>
                </a:solidFill>
                <a:latin typeface="Raleway"/>
                <a:hlinkClick r:id="rId3"/>
              </a:rPr>
              <a:t>https://enerji.gov.tr/enerji-verimliligi-eps</a:t>
            </a:r>
            <a:endParaRPr lang="tr-TR" sz="2800" dirty="0">
              <a:solidFill>
                <a:srgbClr val="3D3D3D"/>
              </a:solidFill>
              <a:latin typeface="Raleway"/>
            </a:endParaRPr>
          </a:p>
          <a:p>
            <a:pPr algn="just"/>
            <a:r>
              <a:rPr lang="tr-TR" sz="2800" dirty="0">
                <a:solidFill>
                  <a:srgbClr val="3D3D3D"/>
                </a:solidFill>
                <a:latin typeface="Raleway"/>
              </a:rPr>
              <a:t> </a:t>
            </a:r>
            <a:endParaRPr lang="tr-TR" sz="2800" dirty="0"/>
          </a:p>
        </p:txBody>
      </p:sp>
    </p:spTree>
    <p:extLst>
      <p:ext uri="{BB962C8B-B14F-4D97-AF65-F5344CB8AC3E}">
        <p14:creationId xmlns:p14="http://schemas.microsoft.com/office/powerpoint/2010/main" val="4224251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0966FD43-BD7F-442E-8447-B3D0A0DB52B9}"/>
              </a:ext>
            </a:extLst>
          </p:cNvPr>
          <p:cNvPicPr>
            <a:picLocks noChangeAspect="1"/>
          </p:cNvPicPr>
          <p:nvPr/>
        </p:nvPicPr>
        <p:blipFill>
          <a:blip r:embed="rId2"/>
          <a:stretch>
            <a:fillRect/>
          </a:stretch>
        </p:blipFill>
        <p:spPr>
          <a:xfrm>
            <a:off x="0" y="0"/>
            <a:ext cx="12093657" cy="6721475"/>
          </a:xfrm>
          <a:prstGeom prst="rect">
            <a:avLst/>
          </a:prstGeom>
        </p:spPr>
      </p:pic>
      <p:sp>
        <p:nvSpPr>
          <p:cNvPr id="2" name="Slayt Numarası Yer Tutucusu 1">
            <a:extLst>
              <a:ext uri="{FF2B5EF4-FFF2-40B4-BE49-F238E27FC236}">
                <a16:creationId xmlns:a16="http://schemas.microsoft.com/office/drawing/2014/main" id="{8C2FB748-3C2F-44EB-B263-D7EE3144AE7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59795F-EC2D-4A7D-856C-A82DFC12A62D}" type="slidenum">
              <a:rPr kumimoji="0" lang="tr-TR" altLang="tr-TR" sz="1800" b="0" i="0" u="none" strike="noStrike" kern="1200" cap="none" spc="0" normalizeH="0" baseline="0" noProof="0" smtClean="0">
                <a:ln>
                  <a:noFill/>
                </a:ln>
                <a:solidFill>
                  <a:prstClr val="black"/>
                </a:solidFill>
                <a:effectLst/>
                <a:uLnTx/>
                <a:uFillTx/>
                <a:latin typeface="Justus oldstyl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tr-TR" altLang="tr-TR" sz="1800" b="0" i="0" u="none" strike="noStrike" kern="1200" cap="none" spc="0" normalizeH="0" baseline="0" noProof="0">
              <a:ln>
                <a:noFill/>
              </a:ln>
              <a:solidFill>
                <a:prstClr val="black"/>
              </a:solidFill>
              <a:effectLst/>
              <a:uLnTx/>
              <a:uFillTx/>
              <a:latin typeface="Justus oldstyle"/>
              <a:ea typeface="+mn-ea"/>
              <a:cs typeface="+mn-cs"/>
            </a:endParaRPr>
          </a:p>
        </p:txBody>
      </p:sp>
      <p:sp>
        <p:nvSpPr>
          <p:cNvPr id="6" name="Dikdörtgen 5">
            <a:extLst>
              <a:ext uri="{FF2B5EF4-FFF2-40B4-BE49-F238E27FC236}">
                <a16:creationId xmlns:a16="http://schemas.microsoft.com/office/drawing/2014/main" id="{89C131A2-AE8D-423B-A660-6C0FF1FE45C2}"/>
              </a:ext>
            </a:extLst>
          </p:cNvPr>
          <p:cNvSpPr/>
          <p:nvPr/>
        </p:nvSpPr>
        <p:spPr>
          <a:xfrm>
            <a:off x="503245" y="326749"/>
            <a:ext cx="7626768" cy="369332"/>
          </a:xfrm>
          <a:prstGeom prst="rect">
            <a:avLst/>
          </a:prstGeom>
        </p:spPr>
        <p:txBody>
          <a:bodyPr wrap="none">
            <a:spAutoFit/>
          </a:bodyPr>
          <a:lstStyle/>
          <a:p>
            <a:pPr>
              <a:buClr>
                <a:srgbClr val="000000"/>
              </a:buClr>
              <a:buSzPct val="100000"/>
              <a:buFont typeface="Times New Roman" pitchFamily="18" charset="0"/>
              <a:buNone/>
              <a:defRPr/>
            </a:pPr>
            <a:r>
              <a:rPr lang="tr-TR" b="1" i="1" dirty="0">
                <a:solidFill>
                  <a:schemeClr val="bg1"/>
                </a:solidFill>
                <a:effectLst>
                  <a:outerShdw blurRad="38100" dist="38100" dir="2700000" algn="tl">
                    <a:srgbClr val="C0C0C0"/>
                  </a:outerShdw>
                </a:effectLst>
                <a:latin typeface="Arial" charset="0"/>
                <a:ea typeface="Microsoft YaHei" charset="-122"/>
                <a:cs typeface="Arial" charset="0"/>
              </a:rPr>
              <a:t>KAMU BİNALARINDA TASARRUF HEDEFİ VE UYGULAMA REHBERİ</a:t>
            </a:r>
          </a:p>
        </p:txBody>
      </p:sp>
      <p:pic>
        <p:nvPicPr>
          <p:cNvPr id="7" name="Resim 6">
            <a:extLst>
              <a:ext uri="{FF2B5EF4-FFF2-40B4-BE49-F238E27FC236}">
                <a16:creationId xmlns:a16="http://schemas.microsoft.com/office/drawing/2014/main" id="{160B6773-D913-4CC4-8F82-B8571E19E875}"/>
              </a:ext>
            </a:extLst>
          </p:cNvPr>
          <p:cNvPicPr>
            <a:picLocks noChangeAspect="1"/>
          </p:cNvPicPr>
          <p:nvPr/>
        </p:nvPicPr>
        <p:blipFill>
          <a:blip r:embed="rId3"/>
          <a:stretch>
            <a:fillRect/>
          </a:stretch>
        </p:blipFill>
        <p:spPr>
          <a:xfrm>
            <a:off x="4473677" y="1101213"/>
            <a:ext cx="7518614" cy="4296697"/>
          </a:xfrm>
          <a:prstGeom prst="rect">
            <a:avLst/>
          </a:prstGeom>
        </p:spPr>
      </p:pic>
      <p:sp>
        <p:nvSpPr>
          <p:cNvPr id="4" name="Dikdörtgen 3">
            <a:extLst>
              <a:ext uri="{FF2B5EF4-FFF2-40B4-BE49-F238E27FC236}">
                <a16:creationId xmlns:a16="http://schemas.microsoft.com/office/drawing/2014/main" id="{D5002178-76AC-4BF3-A441-A117368857FC}"/>
              </a:ext>
            </a:extLst>
          </p:cNvPr>
          <p:cNvSpPr/>
          <p:nvPr/>
        </p:nvSpPr>
        <p:spPr>
          <a:xfrm>
            <a:off x="98343" y="1281384"/>
            <a:ext cx="4178689" cy="3170099"/>
          </a:xfrm>
          <a:prstGeom prst="rect">
            <a:avLst/>
          </a:prstGeom>
        </p:spPr>
        <p:txBody>
          <a:bodyPr wrap="square">
            <a:spAutoFit/>
          </a:bodyPr>
          <a:lstStyle/>
          <a:p>
            <a:pPr algn="just"/>
            <a:r>
              <a:rPr lang="tr-TR" sz="2000" dirty="0">
                <a:solidFill>
                  <a:srgbClr val="3D3D3D"/>
                </a:solidFill>
                <a:latin typeface="Raleway"/>
              </a:rPr>
              <a:t>Kamu binalarında tasarruf hedefi ve uygulama rehberi Ek 6’da, referans enerji tüketimi ve tasarruf bildirim formatı Ek-7’de ve TEP dönüşüm tablosu ise Ek-8’de verilmektedir.  Konu hakkında daha detaylı bilgi almak için </a:t>
            </a:r>
            <a:r>
              <a:rPr lang="tr-TR" sz="2000" dirty="0">
                <a:solidFill>
                  <a:srgbClr val="0070C0"/>
                </a:solidFill>
                <a:latin typeface="Raleway"/>
                <a:hlinkClick r:id="rId4"/>
              </a:rPr>
              <a:t>referanstuketim@enerji.gov.tr</a:t>
            </a:r>
            <a:r>
              <a:rPr lang="tr-TR" sz="2000" dirty="0">
                <a:solidFill>
                  <a:srgbClr val="0070C0"/>
                </a:solidFill>
                <a:latin typeface="Raleway"/>
              </a:rPr>
              <a:t> </a:t>
            </a:r>
            <a:r>
              <a:rPr lang="tr-TR" sz="2000" dirty="0">
                <a:solidFill>
                  <a:srgbClr val="3D3D3D"/>
                </a:solidFill>
                <a:latin typeface="Raleway"/>
              </a:rPr>
              <a:t>adresine e-posta gönderebilirsiniz.</a:t>
            </a:r>
            <a:endParaRPr lang="tr-TR" sz="2000" dirty="0"/>
          </a:p>
        </p:txBody>
      </p:sp>
    </p:spTree>
    <p:extLst>
      <p:ext uri="{BB962C8B-B14F-4D97-AF65-F5344CB8AC3E}">
        <p14:creationId xmlns:p14="http://schemas.microsoft.com/office/powerpoint/2010/main" val="811310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0966FD43-BD7F-442E-8447-B3D0A0DB52B9}"/>
              </a:ext>
            </a:extLst>
          </p:cNvPr>
          <p:cNvPicPr>
            <a:picLocks noChangeAspect="1"/>
          </p:cNvPicPr>
          <p:nvPr/>
        </p:nvPicPr>
        <p:blipFill>
          <a:blip r:embed="rId2"/>
          <a:stretch>
            <a:fillRect/>
          </a:stretch>
        </p:blipFill>
        <p:spPr>
          <a:xfrm>
            <a:off x="0" y="0"/>
            <a:ext cx="12093657" cy="6721475"/>
          </a:xfrm>
          <a:prstGeom prst="rect">
            <a:avLst/>
          </a:prstGeom>
        </p:spPr>
      </p:pic>
      <p:sp>
        <p:nvSpPr>
          <p:cNvPr id="2" name="Slayt Numarası Yer Tutucusu 1">
            <a:extLst>
              <a:ext uri="{FF2B5EF4-FFF2-40B4-BE49-F238E27FC236}">
                <a16:creationId xmlns:a16="http://schemas.microsoft.com/office/drawing/2014/main" id="{8C2FB748-3C2F-44EB-B263-D7EE3144AE7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59795F-EC2D-4A7D-856C-A82DFC12A62D}" type="slidenum">
              <a:rPr kumimoji="0" lang="tr-TR" altLang="tr-TR" sz="1800" b="0" i="0" u="none" strike="noStrike" kern="1200" cap="none" spc="0" normalizeH="0" baseline="0" noProof="0" smtClean="0">
                <a:ln>
                  <a:noFill/>
                </a:ln>
                <a:solidFill>
                  <a:prstClr val="black"/>
                </a:solidFill>
                <a:effectLst/>
                <a:uLnTx/>
                <a:uFillTx/>
                <a:latin typeface="Justus oldstyl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tr-TR" altLang="tr-TR" sz="1800" b="0" i="0" u="none" strike="noStrike" kern="1200" cap="none" spc="0" normalizeH="0" baseline="0" noProof="0">
              <a:ln>
                <a:noFill/>
              </a:ln>
              <a:solidFill>
                <a:prstClr val="black"/>
              </a:solidFill>
              <a:effectLst/>
              <a:uLnTx/>
              <a:uFillTx/>
              <a:latin typeface="Justus oldstyle"/>
              <a:ea typeface="+mn-ea"/>
              <a:cs typeface="+mn-cs"/>
            </a:endParaRPr>
          </a:p>
        </p:txBody>
      </p:sp>
      <p:sp>
        <p:nvSpPr>
          <p:cNvPr id="6" name="Dikdörtgen 5">
            <a:extLst>
              <a:ext uri="{FF2B5EF4-FFF2-40B4-BE49-F238E27FC236}">
                <a16:creationId xmlns:a16="http://schemas.microsoft.com/office/drawing/2014/main" id="{89C131A2-AE8D-423B-A660-6C0FF1FE45C2}"/>
              </a:ext>
            </a:extLst>
          </p:cNvPr>
          <p:cNvSpPr/>
          <p:nvPr/>
        </p:nvSpPr>
        <p:spPr>
          <a:xfrm>
            <a:off x="503245" y="326749"/>
            <a:ext cx="5186035" cy="369332"/>
          </a:xfrm>
          <a:prstGeom prst="rect">
            <a:avLst/>
          </a:prstGeom>
        </p:spPr>
        <p:txBody>
          <a:bodyPr wrap="none">
            <a:spAutoFit/>
          </a:bodyPr>
          <a:lstStyle/>
          <a:p>
            <a:pPr>
              <a:buClr>
                <a:srgbClr val="000000"/>
              </a:buClr>
              <a:buSzPct val="100000"/>
              <a:buFont typeface="Times New Roman" pitchFamily="18" charset="0"/>
              <a:buNone/>
              <a:defRPr/>
            </a:pPr>
            <a:r>
              <a:rPr lang="tr-TR" b="1" i="1" dirty="0">
                <a:solidFill>
                  <a:schemeClr val="bg1"/>
                </a:solidFill>
                <a:effectLst>
                  <a:outerShdw blurRad="38100" dist="38100" dir="2700000" algn="tl">
                    <a:srgbClr val="C0C0C0"/>
                  </a:outerShdw>
                </a:effectLst>
                <a:latin typeface="Arial" charset="0"/>
                <a:ea typeface="Microsoft YaHei" charset="-122"/>
                <a:cs typeface="Arial" charset="0"/>
              </a:rPr>
              <a:t>EPS: ENERJİ PERFORMANS SÖZLEŞMELERİ</a:t>
            </a:r>
          </a:p>
        </p:txBody>
      </p:sp>
      <p:sp>
        <p:nvSpPr>
          <p:cNvPr id="4" name="Dikdörtgen 3">
            <a:extLst>
              <a:ext uri="{FF2B5EF4-FFF2-40B4-BE49-F238E27FC236}">
                <a16:creationId xmlns:a16="http://schemas.microsoft.com/office/drawing/2014/main" id="{A20CBAB5-F704-4FC3-8C3C-EEB398DD7B61}"/>
              </a:ext>
            </a:extLst>
          </p:cNvPr>
          <p:cNvSpPr/>
          <p:nvPr/>
        </p:nvSpPr>
        <p:spPr>
          <a:xfrm>
            <a:off x="160829" y="1158364"/>
            <a:ext cx="11771998" cy="3693319"/>
          </a:xfrm>
          <a:prstGeom prst="rect">
            <a:avLst/>
          </a:prstGeom>
        </p:spPr>
        <p:txBody>
          <a:bodyPr wrap="square">
            <a:spAutoFit/>
          </a:bodyPr>
          <a:lstStyle/>
          <a:p>
            <a:r>
              <a:rPr lang="tr-TR" dirty="0">
                <a:solidFill>
                  <a:srgbClr val="3D3D3D"/>
                </a:solidFill>
                <a:latin typeface="Raleway"/>
              </a:rPr>
              <a:t>Enerji performans sözleşmesi (EPS), enerji verimliliği ya da yenilenebilir enerji projelerinin ilk yatırım maliyetlerinin sonraki yıllarda sağlanacak tasarruflar ile geri ödenmesine dayalı bir finansman mekanizmasıdır. 5627 sayılı Enerji Verimliliği Kanunu’nda enerji performans sözleşmeleri; “Uygulama projesi sonrasında sağlanacak enerji tasarruflarının garanti edilmesi ve yapılan harcamaların uygulama sonucu oluşacak tasarruflarla ödenmesi esasına dayanan sözleşme” olarak tanımlanmıştır.  Aynı Kanun’un ek 1 inci maddesi gereğince Cumhurbaşkanlığı tarafından “Kamuda Enerji Performans Sözleşmelerine İlişkin Usul ve Esaslar Hakkında Karar” yayımlanmış olup Ek-1’den erişim sağlanabilmektedir. Anılan Karar doğrultusunda Bakanlığımız tarafından hazırlanan Tebliğ ile </a:t>
            </a:r>
            <a:r>
              <a:rPr lang="tr-TR" dirty="0" err="1">
                <a:solidFill>
                  <a:srgbClr val="3D3D3D"/>
                </a:solidFill>
                <a:latin typeface="Raleway"/>
              </a:rPr>
              <a:t>EPS’lerin</a:t>
            </a:r>
            <a:r>
              <a:rPr lang="tr-TR" dirty="0">
                <a:solidFill>
                  <a:srgbClr val="3D3D3D"/>
                </a:solidFill>
                <a:latin typeface="Raleway"/>
              </a:rPr>
              <a:t> uygulanmasına yönelik detaylar açıklanmış, etüt raporu formatı ile şartname ve sözleşme taslakları Tebliğ eki olarak düzenlenmiştir. Anılan Tebliğ ve eklerine Ek-2’de verilen bağlantı ile erişim sağlanabilmektedir. Ayrıca kamuda enerji performans sözleşmelerinin nasıl uygulanacağını anlatan kılavuza Ek-3’ten, Bakanlığımız tarafından sertifikalandırılan ölçme doğrulama uzmanlarına Ek-4’ten ve Bakanlığımız tarafından yürütülen bir AB projesi kapsamında Türkçe çevirisi yapılan Uluslararası Ölçme ve Doğrulama Protokolü’ne ise Ek-5’ten  erişim sağlanabilmektedir. </a:t>
            </a:r>
            <a:endParaRPr lang="tr-TR" dirty="0"/>
          </a:p>
        </p:txBody>
      </p:sp>
      <p:sp>
        <p:nvSpPr>
          <p:cNvPr id="3" name="Dikdörtgen 2">
            <a:extLst>
              <a:ext uri="{FF2B5EF4-FFF2-40B4-BE49-F238E27FC236}">
                <a16:creationId xmlns:a16="http://schemas.microsoft.com/office/drawing/2014/main" id="{C2EB890A-07E7-4CA9-A26B-A533F769D2BB}"/>
              </a:ext>
            </a:extLst>
          </p:cNvPr>
          <p:cNvSpPr/>
          <p:nvPr/>
        </p:nvSpPr>
        <p:spPr>
          <a:xfrm>
            <a:off x="358130" y="5232581"/>
            <a:ext cx="4632487" cy="369332"/>
          </a:xfrm>
          <a:prstGeom prst="rect">
            <a:avLst/>
          </a:prstGeom>
        </p:spPr>
        <p:txBody>
          <a:bodyPr wrap="none">
            <a:spAutoFit/>
          </a:bodyPr>
          <a:lstStyle/>
          <a:p>
            <a:pPr algn="just"/>
            <a:r>
              <a:rPr lang="tr-TR" dirty="0">
                <a:solidFill>
                  <a:srgbClr val="3D3D3D"/>
                </a:solidFill>
                <a:latin typeface="Raleway"/>
                <a:hlinkClick r:id="rId3"/>
              </a:rPr>
              <a:t>https://enerji.gov.tr/enerji-verimliligi-eps</a:t>
            </a:r>
            <a:endParaRPr lang="tr-TR" dirty="0">
              <a:solidFill>
                <a:srgbClr val="3D3D3D"/>
              </a:solidFill>
              <a:latin typeface="Raleway"/>
            </a:endParaRPr>
          </a:p>
        </p:txBody>
      </p:sp>
    </p:spTree>
    <p:extLst>
      <p:ext uri="{BB962C8B-B14F-4D97-AF65-F5344CB8AC3E}">
        <p14:creationId xmlns:p14="http://schemas.microsoft.com/office/powerpoint/2010/main" val="1850393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0966FD43-BD7F-442E-8447-B3D0A0DB52B9}"/>
              </a:ext>
            </a:extLst>
          </p:cNvPr>
          <p:cNvPicPr>
            <a:picLocks noChangeAspect="1"/>
          </p:cNvPicPr>
          <p:nvPr/>
        </p:nvPicPr>
        <p:blipFill>
          <a:blip r:embed="rId2"/>
          <a:stretch>
            <a:fillRect/>
          </a:stretch>
        </p:blipFill>
        <p:spPr>
          <a:xfrm>
            <a:off x="0" y="0"/>
            <a:ext cx="12093657" cy="6721475"/>
          </a:xfrm>
          <a:prstGeom prst="rect">
            <a:avLst/>
          </a:prstGeom>
        </p:spPr>
      </p:pic>
      <p:sp>
        <p:nvSpPr>
          <p:cNvPr id="2" name="Slayt Numarası Yer Tutucusu 1">
            <a:extLst>
              <a:ext uri="{FF2B5EF4-FFF2-40B4-BE49-F238E27FC236}">
                <a16:creationId xmlns:a16="http://schemas.microsoft.com/office/drawing/2014/main" id="{8C2FB748-3C2F-44EB-B263-D7EE3144AE7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59795F-EC2D-4A7D-856C-A82DFC12A62D}" type="slidenum">
              <a:rPr kumimoji="0" lang="tr-TR" altLang="tr-TR" sz="1800" b="0" i="0" u="none" strike="noStrike" kern="1200" cap="none" spc="0" normalizeH="0" baseline="0" noProof="0" smtClean="0">
                <a:ln>
                  <a:noFill/>
                </a:ln>
                <a:solidFill>
                  <a:prstClr val="black"/>
                </a:solidFill>
                <a:effectLst/>
                <a:uLnTx/>
                <a:uFillTx/>
                <a:latin typeface="Justus oldstyl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tr-TR" altLang="tr-TR" sz="1800" b="0" i="0" u="none" strike="noStrike" kern="1200" cap="none" spc="0" normalizeH="0" baseline="0" noProof="0">
              <a:ln>
                <a:noFill/>
              </a:ln>
              <a:solidFill>
                <a:prstClr val="black"/>
              </a:solidFill>
              <a:effectLst/>
              <a:uLnTx/>
              <a:uFillTx/>
              <a:latin typeface="Justus oldstyle"/>
              <a:ea typeface="+mn-ea"/>
              <a:cs typeface="+mn-cs"/>
            </a:endParaRPr>
          </a:p>
        </p:txBody>
      </p:sp>
      <p:sp>
        <p:nvSpPr>
          <p:cNvPr id="6" name="Dikdörtgen 5">
            <a:extLst>
              <a:ext uri="{FF2B5EF4-FFF2-40B4-BE49-F238E27FC236}">
                <a16:creationId xmlns:a16="http://schemas.microsoft.com/office/drawing/2014/main" id="{89C131A2-AE8D-423B-A660-6C0FF1FE45C2}"/>
              </a:ext>
            </a:extLst>
          </p:cNvPr>
          <p:cNvSpPr/>
          <p:nvPr/>
        </p:nvSpPr>
        <p:spPr>
          <a:xfrm>
            <a:off x="503245" y="326749"/>
            <a:ext cx="5186035" cy="369332"/>
          </a:xfrm>
          <a:prstGeom prst="rect">
            <a:avLst/>
          </a:prstGeom>
        </p:spPr>
        <p:txBody>
          <a:bodyPr wrap="none">
            <a:spAutoFit/>
          </a:bodyPr>
          <a:lstStyle/>
          <a:p>
            <a:pPr>
              <a:buClr>
                <a:srgbClr val="000000"/>
              </a:buClr>
              <a:buSzPct val="100000"/>
              <a:buFont typeface="Times New Roman" pitchFamily="18" charset="0"/>
              <a:buNone/>
              <a:defRPr/>
            </a:pPr>
            <a:r>
              <a:rPr lang="tr-TR" b="1" i="1" dirty="0">
                <a:solidFill>
                  <a:schemeClr val="bg1"/>
                </a:solidFill>
                <a:effectLst>
                  <a:outerShdw blurRad="38100" dist="38100" dir="2700000" algn="tl">
                    <a:srgbClr val="C0C0C0"/>
                  </a:outerShdw>
                </a:effectLst>
                <a:latin typeface="Arial" charset="0"/>
                <a:ea typeface="Microsoft YaHei" charset="-122"/>
                <a:cs typeface="Arial" charset="0"/>
              </a:rPr>
              <a:t>EPS: ENERJİ PERFORMANS SÖZLEŞMELERİ</a:t>
            </a:r>
          </a:p>
        </p:txBody>
      </p:sp>
      <p:pic>
        <p:nvPicPr>
          <p:cNvPr id="4" name="Resim 3">
            <a:extLst>
              <a:ext uri="{FF2B5EF4-FFF2-40B4-BE49-F238E27FC236}">
                <a16:creationId xmlns:a16="http://schemas.microsoft.com/office/drawing/2014/main" id="{A47F5B74-74C4-42FB-8026-E97DB00C7715}"/>
              </a:ext>
            </a:extLst>
          </p:cNvPr>
          <p:cNvPicPr>
            <a:picLocks noChangeAspect="1"/>
          </p:cNvPicPr>
          <p:nvPr/>
        </p:nvPicPr>
        <p:blipFill>
          <a:blip r:embed="rId3"/>
          <a:stretch>
            <a:fillRect/>
          </a:stretch>
        </p:blipFill>
        <p:spPr>
          <a:xfrm>
            <a:off x="804862" y="1185862"/>
            <a:ext cx="10582275" cy="4486275"/>
          </a:xfrm>
          <a:prstGeom prst="rect">
            <a:avLst/>
          </a:prstGeom>
        </p:spPr>
      </p:pic>
    </p:spTree>
    <p:extLst>
      <p:ext uri="{BB962C8B-B14F-4D97-AF65-F5344CB8AC3E}">
        <p14:creationId xmlns:p14="http://schemas.microsoft.com/office/powerpoint/2010/main" val="1552079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id="{585E2608-9754-4D87-AB2A-E399F1463C9E}"/>
              </a:ext>
            </a:extLst>
          </p:cNvPr>
          <p:cNvGrpSpPr/>
          <p:nvPr/>
        </p:nvGrpSpPr>
        <p:grpSpPr>
          <a:xfrm>
            <a:off x="196769" y="99292"/>
            <a:ext cx="11796064" cy="6550757"/>
            <a:chOff x="196769" y="99292"/>
            <a:chExt cx="11796064" cy="6550757"/>
          </a:xfrm>
        </p:grpSpPr>
        <p:cxnSp>
          <p:nvCxnSpPr>
            <p:cNvPr id="8" name="Düz Bağlayıcı 7"/>
            <p:cNvCxnSpPr/>
            <p:nvPr/>
          </p:nvCxnSpPr>
          <p:spPr>
            <a:xfrm>
              <a:off x="218209" y="1035627"/>
              <a:ext cx="11741727" cy="2598"/>
            </a:xfrm>
            <a:prstGeom prst="line">
              <a:avLst/>
            </a:prstGeom>
            <a:blipFill>
              <a:blip r:embed="rId3">
                <a:lum bright="3000"/>
              </a:blip>
              <a:stretch>
                <a:fillRect/>
              </a:stretch>
            </a:blipFill>
            <a:ln w="57150">
              <a:solidFill>
                <a:srgbClr val="DE101C"/>
              </a:solidFill>
            </a:ln>
          </p:spPr>
          <p:style>
            <a:lnRef idx="2">
              <a:schemeClr val="accent1">
                <a:shade val="50000"/>
              </a:schemeClr>
            </a:lnRef>
            <a:fillRef idx="1">
              <a:schemeClr val="accent1"/>
            </a:fillRef>
            <a:effectRef idx="0">
              <a:schemeClr val="accent1"/>
            </a:effectRef>
            <a:fontRef idx="minor">
              <a:schemeClr val="lt1"/>
            </a:fontRef>
          </p:style>
        </p:cxnSp>
        <p:sp>
          <p:nvSpPr>
            <p:cNvPr id="10" name="Yuvarlatılmış Çapraz Köşeli Dikdörtgen 9"/>
            <p:cNvSpPr/>
            <p:nvPr/>
          </p:nvSpPr>
          <p:spPr>
            <a:xfrm>
              <a:off x="218206" y="99292"/>
              <a:ext cx="11741727" cy="848734"/>
            </a:xfrm>
            <a:prstGeom prst="round2DiagRect">
              <a:avLst>
                <a:gd name="adj1" fmla="val 45461"/>
                <a:gd name="adj2" fmla="val 0"/>
              </a:avLst>
            </a:prstGeom>
            <a:blipFill>
              <a:blip r:embed="rId3">
                <a:lum bright="3000"/>
              </a:blip>
              <a:stretch>
                <a:fillRect/>
              </a:stretch>
            </a:blipFill>
            <a:ln>
              <a:solidFill>
                <a:srgbClr val="B20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Justus oldstyle"/>
                <a:ea typeface="+mn-ea"/>
                <a:cs typeface="+mn-cs"/>
              </a:endParaRPr>
            </a:p>
          </p:txBody>
        </p:sp>
        <p:sp>
          <p:nvSpPr>
            <p:cNvPr id="12" name="Round Diagonal Corner Rectangle 11"/>
            <p:cNvSpPr/>
            <p:nvPr/>
          </p:nvSpPr>
          <p:spPr>
            <a:xfrm>
              <a:off x="196770" y="5730352"/>
              <a:ext cx="11796063" cy="919697"/>
            </a:xfrm>
            <a:prstGeom prst="round2DiagRect">
              <a:avLst/>
            </a:prstGeom>
            <a:gradFill flip="none" rotWithShape="1">
              <a:gsLst>
                <a:gs pos="45000">
                  <a:srgbClr val="FF7474">
                    <a:lumMod val="73000"/>
                    <a:lumOff val="27000"/>
                    <a:alpha val="83000"/>
                  </a:srgbClr>
                </a:gs>
                <a:gs pos="29000">
                  <a:srgbClr val="C00000">
                    <a:lumMod val="88000"/>
                    <a:lumOff val="12000"/>
                  </a:srgbClr>
                </a:gs>
                <a:gs pos="64000">
                  <a:srgbClr val="FF0000"/>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Justus oldstyle"/>
                <a:ea typeface="+mn-ea"/>
                <a:cs typeface="+mn-cs"/>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5411" y="5821203"/>
              <a:ext cx="2527977" cy="737993"/>
            </a:xfrm>
            <a:prstGeom prst="rect">
              <a:avLst/>
            </a:prstGeom>
          </p:spPr>
        </p:pic>
        <p:sp>
          <p:nvSpPr>
            <p:cNvPr id="14" name="Round Same Side Corner Rectangle 12"/>
            <p:cNvSpPr/>
            <p:nvPr/>
          </p:nvSpPr>
          <p:spPr>
            <a:xfrm>
              <a:off x="196769" y="5650191"/>
              <a:ext cx="11796063" cy="60502"/>
            </a:xfrm>
            <a:prstGeom prst="round2Same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Justus oldstyle"/>
                <a:ea typeface="+mn-ea"/>
                <a:cs typeface="+mn-cs"/>
              </a:endParaRPr>
            </a:p>
          </p:txBody>
        </p:sp>
      </p:grpSp>
      <p:sp>
        <p:nvSpPr>
          <p:cNvPr id="4" name="Slide Number Placeholder 3"/>
          <p:cNvSpPr>
            <a:spLocks noGrp="1"/>
          </p:cNvSpPr>
          <p:nvPr>
            <p:ph type="sldNum" sz="quarter" idx="12"/>
          </p:nvPr>
        </p:nvSpPr>
        <p:spPr>
          <a:xfrm>
            <a:off x="8663038" y="6284922"/>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2B267A-8B44-4596-918F-83F90078A6EC}" type="slidenum">
              <a:rPr kumimoji="0" lang="tr-TR" sz="1800" b="0" i="0" u="none" strike="noStrike" kern="1200" cap="none" spc="0" normalizeH="0" baseline="0" noProof="0" smtClean="0">
                <a:ln>
                  <a:noFill/>
                </a:ln>
                <a:solidFill>
                  <a:prstClr val="black"/>
                </a:solidFill>
                <a:effectLst/>
                <a:uLnTx/>
                <a:uFillTx/>
                <a:latin typeface="Justus oldstyl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tr-TR" sz="1800" b="0" i="0" u="none" strike="noStrike" kern="1200" cap="none" spc="0" normalizeH="0" baseline="0" noProof="0" dirty="0">
              <a:ln>
                <a:noFill/>
              </a:ln>
              <a:solidFill>
                <a:prstClr val="black"/>
              </a:solidFill>
              <a:effectLst/>
              <a:uLnTx/>
              <a:uFillTx/>
              <a:latin typeface="Justus oldstyle"/>
              <a:ea typeface="+mn-ea"/>
              <a:cs typeface="+mn-cs"/>
            </a:endParaRPr>
          </a:p>
        </p:txBody>
      </p:sp>
      <p:sp>
        <p:nvSpPr>
          <p:cNvPr id="15" name="Başlık 1">
            <a:extLst>
              <a:ext uri="{FF2B5EF4-FFF2-40B4-BE49-F238E27FC236}">
                <a16:creationId xmlns:a16="http://schemas.microsoft.com/office/drawing/2014/main" id="{7D233F51-10D8-4081-814C-85C368202FFF}"/>
              </a:ext>
            </a:extLst>
          </p:cNvPr>
          <p:cNvSpPr txBox="1">
            <a:spLocks/>
          </p:cNvSpPr>
          <p:nvPr/>
        </p:nvSpPr>
        <p:spPr>
          <a:xfrm>
            <a:off x="601258" y="291701"/>
            <a:ext cx="10174897" cy="424732"/>
          </a:xfrm>
          <a:prstGeom prst="rect">
            <a:avLst/>
          </a:prstGeom>
        </p:spPr>
        <p:txBody>
          <a:bodyPr wrap="square" rtlCol="0">
            <a:sp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dirty="0">
                <a:solidFill>
                  <a:schemeClr val="bg1"/>
                </a:solidFill>
              </a:rPr>
              <a:t>5627 SAYILI ENERJİ VERİMLİLİĞİ KANUNU KAPSAMINDAKİ DESTEKLER</a:t>
            </a:r>
          </a:p>
        </p:txBody>
      </p:sp>
      <p:pic>
        <p:nvPicPr>
          <p:cNvPr id="11" name="Picture 2">
            <a:extLst>
              <a:ext uri="{FF2B5EF4-FFF2-40B4-BE49-F238E27FC236}">
                <a16:creationId xmlns:a16="http://schemas.microsoft.com/office/drawing/2014/main" id="{1CEC7DF6-4C3E-4803-A9AA-CEC9C79219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272" y="1291267"/>
            <a:ext cx="4775592" cy="4328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Resim 15">
            <a:extLst>
              <a:ext uri="{FF2B5EF4-FFF2-40B4-BE49-F238E27FC236}">
                <a16:creationId xmlns:a16="http://schemas.microsoft.com/office/drawing/2014/main" id="{D0FF92F4-6BFF-434E-BC4A-A5C2A49ADC2A}"/>
              </a:ext>
            </a:extLst>
          </p:cNvPr>
          <p:cNvPicPr>
            <a:picLocks noChangeAspect="1"/>
          </p:cNvPicPr>
          <p:nvPr/>
        </p:nvPicPr>
        <p:blipFill>
          <a:blip r:embed="rId6"/>
          <a:stretch>
            <a:fillRect/>
          </a:stretch>
        </p:blipFill>
        <p:spPr>
          <a:xfrm>
            <a:off x="6684138" y="1139529"/>
            <a:ext cx="5229225" cy="4393746"/>
          </a:xfrm>
          <a:prstGeom prst="rect">
            <a:avLst/>
          </a:prstGeom>
        </p:spPr>
      </p:pic>
    </p:spTree>
    <p:extLst>
      <p:ext uri="{BB962C8B-B14F-4D97-AF65-F5344CB8AC3E}">
        <p14:creationId xmlns:p14="http://schemas.microsoft.com/office/powerpoint/2010/main" val="3351676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1416000" y="1160729"/>
            <a:ext cx="9360000" cy="4322379"/>
            <a:chOff x="932718" y="1813318"/>
            <a:chExt cx="10146613" cy="4735198"/>
          </a:xfrm>
        </p:grpSpPr>
        <p:pic>
          <p:nvPicPr>
            <p:cNvPr id="225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9331" y="2253277"/>
              <a:ext cx="4320000" cy="4295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718" y="2185256"/>
              <a:ext cx="4320000" cy="4363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2665046" y="4070639"/>
              <a:ext cx="836246" cy="369332"/>
            </a:xfrm>
            <a:prstGeom prst="rect">
              <a:avLst/>
            </a:prstGeom>
            <a:noFill/>
          </p:spPr>
          <p:txBody>
            <a:bodyPr wrap="square" rtlCol="0">
              <a:spAutoFit/>
            </a:bodyPr>
            <a:lstStyle/>
            <a:p>
              <a:pPr algn="ctr"/>
              <a:r>
                <a:rPr lang="tr-TR" sz="800" b="1" dirty="0">
                  <a:solidFill>
                    <a:srgbClr val="00B0F0"/>
                  </a:solidFill>
                </a:rPr>
                <a:t>BAŞVURU </a:t>
              </a:r>
            </a:p>
            <a:p>
              <a:pPr algn="ctr"/>
              <a:r>
                <a:rPr lang="tr-TR" sz="800" b="1" dirty="0">
                  <a:solidFill>
                    <a:srgbClr val="00B0F0"/>
                  </a:solidFill>
                </a:rPr>
                <a:t>KRİTERLERİ</a:t>
              </a:r>
            </a:p>
          </p:txBody>
        </p:sp>
        <p:sp>
          <p:nvSpPr>
            <p:cNvPr id="9" name="Metin kutusu 8"/>
            <p:cNvSpPr txBox="1"/>
            <p:nvPr/>
          </p:nvSpPr>
          <p:spPr>
            <a:xfrm>
              <a:off x="1384362" y="1813318"/>
              <a:ext cx="3266960" cy="404606"/>
            </a:xfrm>
            <a:prstGeom prst="rect">
              <a:avLst/>
            </a:prstGeom>
            <a:noFill/>
          </p:spPr>
          <p:txBody>
            <a:bodyPr wrap="square" rtlCol="0">
              <a:spAutoFit/>
            </a:bodyPr>
            <a:lstStyle/>
            <a:p>
              <a:pPr algn="ctr"/>
              <a:r>
                <a:rPr lang="tr-TR" b="1" dirty="0">
                  <a:solidFill>
                    <a:srgbClr val="00B0F0"/>
                  </a:solidFill>
                </a:rPr>
                <a:t>BAŞVURU KRİTERLERİ</a:t>
              </a:r>
            </a:p>
          </p:txBody>
        </p:sp>
        <p:sp>
          <p:nvSpPr>
            <p:cNvPr id="10" name="Metin kutusu 9"/>
            <p:cNvSpPr txBox="1"/>
            <p:nvPr/>
          </p:nvSpPr>
          <p:spPr>
            <a:xfrm>
              <a:off x="7873903" y="1859911"/>
              <a:ext cx="2633784" cy="369332"/>
            </a:xfrm>
            <a:prstGeom prst="rect">
              <a:avLst/>
            </a:prstGeom>
            <a:noFill/>
          </p:spPr>
          <p:txBody>
            <a:bodyPr wrap="square" rtlCol="0">
              <a:spAutoFit/>
            </a:bodyPr>
            <a:lstStyle/>
            <a:p>
              <a:pPr algn="ctr"/>
              <a:r>
                <a:rPr lang="tr-TR" b="1" dirty="0">
                  <a:solidFill>
                    <a:srgbClr val="00B0F0"/>
                  </a:solidFill>
                </a:rPr>
                <a:t>DESTEK UNSURLARI</a:t>
              </a:r>
            </a:p>
          </p:txBody>
        </p:sp>
      </p:grpSp>
      <p:sp>
        <p:nvSpPr>
          <p:cNvPr id="14" name="Dikdörtgen 13"/>
          <p:cNvSpPr/>
          <p:nvPr/>
        </p:nvSpPr>
        <p:spPr>
          <a:xfrm>
            <a:off x="2134382" y="5473823"/>
            <a:ext cx="8321875" cy="861774"/>
          </a:xfrm>
          <a:prstGeom prst="rect">
            <a:avLst/>
          </a:prstGeom>
          <a:solidFill>
            <a:schemeClr val="accent4">
              <a:lumMod val="75000"/>
            </a:schemeClr>
          </a:solidFill>
        </p:spPr>
        <p:txBody>
          <a:bodyPr wrap="square" anchor="ctr">
            <a:spAutoFit/>
          </a:bodyPr>
          <a:lstStyle/>
          <a:p>
            <a:pPr marL="285750" indent="-285750" algn="just">
              <a:buFont typeface="Arial" panose="020B0604020202020204" pitchFamily="34" charset="0"/>
              <a:buChar char="•"/>
            </a:pPr>
            <a:r>
              <a:rPr lang="tr-TR" sz="1000" dirty="0">
                <a:solidFill>
                  <a:schemeClr val="bg1"/>
                </a:solidFill>
                <a:latin typeface="Arial" panose="020B0604020202020204" pitchFamily="34" charset="0"/>
                <a:ea typeface="Calibri" panose="020F0502020204030204" pitchFamily="34" charset="0"/>
                <a:cs typeface="Arial" panose="020B0604020202020204" pitchFamily="34" charset="0"/>
              </a:rPr>
              <a:t>Teşvik için başvurular Sanayi ve Teknoloji Bakanlığına yapılmakta, Enerji ve Tabii Kaynakları Bakanlığının incelemeleri sonucu hazırlanan teknik rapor Sanayi ve Teknoloji Bakanlığına gönderilmektedir.</a:t>
            </a:r>
          </a:p>
          <a:p>
            <a:pPr algn="just"/>
            <a:endParaRPr lang="tr-TR" sz="1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tr-TR" sz="1000" dirty="0">
                <a:solidFill>
                  <a:schemeClr val="bg1"/>
                </a:solidFill>
                <a:latin typeface="Arial" panose="020B0604020202020204" pitchFamily="34" charset="0"/>
                <a:ea typeface="Calibri" panose="020F0502020204030204" pitchFamily="34" charset="0"/>
                <a:cs typeface="Arial" panose="020B0604020202020204" pitchFamily="34" charset="0"/>
              </a:rPr>
              <a:t>Teşviklerden yararlanmak üzere başvuruda bulunan 4 çimento fabrikasından üçü %20 enerji tasarrufu ve biride 5 yıl geri ödeme süresi şartını sağlayamadığı için bu teşvikten faydalanamamıştır. 1 fabrikanın başvurusu değerlendirme aşamasındadır.</a:t>
            </a:r>
          </a:p>
        </p:txBody>
      </p:sp>
      <p:grpSp>
        <p:nvGrpSpPr>
          <p:cNvPr id="15" name="Grup 14"/>
          <p:cNvGrpSpPr/>
          <p:nvPr/>
        </p:nvGrpSpPr>
        <p:grpSpPr>
          <a:xfrm>
            <a:off x="112052" y="36016"/>
            <a:ext cx="11986379" cy="1081088"/>
            <a:chOff x="79605" y="39075"/>
            <a:chExt cx="11986379" cy="1081088"/>
          </a:xfrm>
        </p:grpSpPr>
        <p:grpSp>
          <p:nvGrpSpPr>
            <p:cNvPr id="16" name="Grup 15"/>
            <p:cNvGrpSpPr/>
            <p:nvPr/>
          </p:nvGrpSpPr>
          <p:grpSpPr>
            <a:xfrm>
              <a:off x="1273908" y="64791"/>
              <a:ext cx="9620738" cy="938933"/>
              <a:chOff x="218206" y="64791"/>
              <a:chExt cx="11741730" cy="938933"/>
            </a:xfrm>
          </p:grpSpPr>
          <p:cxnSp>
            <p:nvCxnSpPr>
              <p:cNvPr id="19" name="Düz Bağlayıcı 18"/>
              <p:cNvCxnSpPr/>
              <p:nvPr/>
            </p:nvCxnSpPr>
            <p:spPr>
              <a:xfrm>
                <a:off x="218209" y="1001126"/>
                <a:ext cx="11741727" cy="2598"/>
              </a:xfrm>
              <a:prstGeom prst="line">
                <a:avLst/>
              </a:prstGeom>
              <a:blipFill>
                <a:blip r:embed="rId4">
                  <a:lum bright="3000"/>
                </a:blip>
                <a:stretch>
                  <a:fillRect/>
                </a:stretch>
              </a:blipFill>
              <a:ln w="57150">
                <a:solidFill>
                  <a:srgbClr val="DE101C"/>
                </a:solidFill>
              </a:ln>
            </p:spPr>
            <p:style>
              <a:lnRef idx="2">
                <a:schemeClr val="accent1">
                  <a:shade val="50000"/>
                </a:schemeClr>
              </a:lnRef>
              <a:fillRef idx="1">
                <a:schemeClr val="accent1"/>
              </a:fillRef>
              <a:effectRef idx="0">
                <a:schemeClr val="accent1"/>
              </a:effectRef>
              <a:fontRef idx="minor">
                <a:schemeClr val="lt1"/>
              </a:fontRef>
            </p:style>
          </p:cxnSp>
          <p:sp>
            <p:nvSpPr>
              <p:cNvPr id="20" name="Yuvarlatılmış Çapraz Köşeli Dikdörtgen 19"/>
              <p:cNvSpPr/>
              <p:nvPr/>
            </p:nvSpPr>
            <p:spPr>
              <a:xfrm>
                <a:off x="218206" y="64791"/>
                <a:ext cx="11741727" cy="848734"/>
              </a:xfrm>
              <a:prstGeom prst="round2DiagRect">
                <a:avLst>
                  <a:gd name="adj1" fmla="val 45461"/>
                  <a:gd name="adj2" fmla="val 0"/>
                </a:avLst>
              </a:prstGeom>
              <a:blipFill>
                <a:blip r:embed="rId4">
                  <a:lum bright="3000"/>
                </a:blip>
                <a:stretch>
                  <a:fillRect/>
                </a:stretch>
              </a:blipFill>
              <a:ln>
                <a:solidFill>
                  <a:srgbClr val="B20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n w="1905"/>
                    <a:solidFill>
                      <a:schemeClr val="bg2"/>
                    </a:solidFill>
                    <a:effectLst>
                      <a:innerShdw blurRad="69850" dist="43180" dir="5400000">
                        <a:srgbClr val="000000">
                          <a:alpha val="65000"/>
                        </a:srgbClr>
                      </a:innerShdw>
                    </a:effectLst>
                    <a:latin typeface="Arial" charset="0"/>
                  </a:rPr>
                  <a:t>5.BÖLGE TEŞVİKLERİ (Teknik Rapor Hazırlama)</a:t>
                </a:r>
              </a:p>
            </p:txBody>
          </p:sp>
        </p:grpSp>
        <p:pic>
          <p:nvPicPr>
            <p:cNvPr id="17" name="Resim 1"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05" y="39075"/>
              <a:ext cx="1084111"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Resim 1"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81873" y="39075"/>
              <a:ext cx="1084111"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Resim 20"/>
          <p:cNvPicPr>
            <a:picLocks noChangeAspect="1"/>
          </p:cNvPicPr>
          <p:nvPr/>
        </p:nvPicPr>
        <p:blipFill rotWithShape="1">
          <a:blip r:embed="rId6"/>
          <a:srcRect l="-1" r="313"/>
          <a:stretch/>
        </p:blipFill>
        <p:spPr>
          <a:xfrm>
            <a:off x="0" y="-28575"/>
            <a:ext cx="12192000" cy="6915150"/>
          </a:xfrm>
          <a:prstGeom prst="rect">
            <a:avLst/>
          </a:prstGeom>
        </p:spPr>
      </p:pic>
      <p:sp>
        <p:nvSpPr>
          <p:cNvPr id="22" name="Metin kutusu 21"/>
          <p:cNvSpPr txBox="1"/>
          <p:nvPr/>
        </p:nvSpPr>
        <p:spPr>
          <a:xfrm>
            <a:off x="0" y="5232852"/>
            <a:ext cx="12192000" cy="1015663"/>
          </a:xfrm>
          <a:prstGeom prst="rect">
            <a:avLst/>
          </a:prstGeom>
          <a:noFill/>
        </p:spPr>
        <p:txBody>
          <a:bodyPr wrap="square" rtlCol="0">
            <a:spAutoFit/>
          </a:bodyPr>
          <a:lstStyle/>
          <a:p>
            <a:pPr algn="ctr"/>
            <a:r>
              <a:rPr lang="tr-TR" sz="2400" dirty="0">
                <a:solidFill>
                  <a:schemeClr val="bg1"/>
                </a:solidFill>
              </a:rPr>
              <a:t>Teşekkür ederiz.</a:t>
            </a:r>
          </a:p>
          <a:p>
            <a:pPr algn="ctr"/>
            <a:endParaRPr lang="tr-TR" sz="1100" dirty="0">
              <a:solidFill>
                <a:schemeClr val="bg1"/>
              </a:solidFill>
            </a:endParaRPr>
          </a:p>
          <a:p>
            <a:pPr algn="ctr"/>
            <a:r>
              <a:rPr lang="tr-TR" sz="2400" dirty="0">
                <a:solidFill>
                  <a:schemeClr val="bg1"/>
                </a:solidFill>
              </a:rPr>
              <a:t> </a:t>
            </a:r>
          </a:p>
        </p:txBody>
      </p:sp>
      <p:sp>
        <p:nvSpPr>
          <p:cNvPr id="5" name="Slayt Numarası Yer Tutucusu 4">
            <a:extLst>
              <a:ext uri="{FF2B5EF4-FFF2-40B4-BE49-F238E27FC236}">
                <a16:creationId xmlns:a16="http://schemas.microsoft.com/office/drawing/2014/main" id="{D3259D80-44D5-43FB-B72B-2257968D1FC2}"/>
              </a:ext>
            </a:extLst>
          </p:cNvPr>
          <p:cNvSpPr>
            <a:spLocks noGrp="1"/>
          </p:cNvSpPr>
          <p:nvPr>
            <p:ph type="sldNum" sz="quarter" idx="12"/>
          </p:nvPr>
        </p:nvSpPr>
        <p:spPr/>
        <p:txBody>
          <a:bodyPr/>
          <a:lstStyle/>
          <a:p>
            <a:pPr>
              <a:defRPr/>
            </a:pPr>
            <a:fld id="{EB59795F-EC2D-4A7D-856C-A82DFC12A62D}" type="slidenum">
              <a:rPr lang="tr-TR" altLang="tr-TR" smtClean="0"/>
              <a:pPr>
                <a:defRPr/>
              </a:pPr>
              <a:t>20</a:t>
            </a:fld>
            <a:endParaRPr lang="tr-TR" altLang="tr-TR"/>
          </a:p>
        </p:txBody>
      </p:sp>
    </p:spTree>
    <p:extLst>
      <p:ext uri="{BB962C8B-B14F-4D97-AF65-F5344CB8AC3E}">
        <p14:creationId xmlns:p14="http://schemas.microsoft.com/office/powerpoint/2010/main" val="520944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2B267A-8B44-4596-918F-83F90078A6EC}" type="slidenum">
              <a:rPr lang="tr-TR" smtClean="0"/>
              <a:t>3</a:t>
            </a:fld>
            <a:endParaRPr lang="tr-TR"/>
          </a:p>
        </p:txBody>
      </p:sp>
      <p:grpSp>
        <p:nvGrpSpPr>
          <p:cNvPr id="2" name="Grup 1">
            <a:extLst>
              <a:ext uri="{FF2B5EF4-FFF2-40B4-BE49-F238E27FC236}">
                <a16:creationId xmlns:a16="http://schemas.microsoft.com/office/drawing/2014/main" id="{585E2608-9754-4D87-AB2A-E399F1463C9E}"/>
              </a:ext>
            </a:extLst>
          </p:cNvPr>
          <p:cNvGrpSpPr/>
          <p:nvPr/>
        </p:nvGrpSpPr>
        <p:grpSpPr>
          <a:xfrm>
            <a:off x="196769" y="99292"/>
            <a:ext cx="11796064" cy="6550757"/>
            <a:chOff x="196769" y="99292"/>
            <a:chExt cx="11796064" cy="6550757"/>
          </a:xfrm>
        </p:grpSpPr>
        <p:cxnSp>
          <p:nvCxnSpPr>
            <p:cNvPr id="8" name="Düz Bağlayıcı 7"/>
            <p:cNvCxnSpPr/>
            <p:nvPr/>
          </p:nvCxnSpPr>
          <p:spPr>
            <a:xfrm>
              <a:off x="218209" y="1035627"/>
              <a:ext cx="11741727" cy="2598"/>
            </a:xfrm>
            <a:prstGeom prst="line">
              <a:avLst/>
            </a:prstGeom>
            <a:blipFill>
              <a:blip r:embed="rId3">
                <a:lum bright="3000"/>
              </a:blip>
              <a:stretch>
                <a:fillRect/>
              </a:stretch>
            </a:blipFill>
            <a:ln w="57150">
              <a:solidFill>
                <a:srgbClr val="DE101C"/>
              </a:solidFill>
            </a:ln>
          </p:spPr>
          <p:style>
            <a:lnRef idx="2">
              <a:schemeClr val="accent1">
                <a:shade val="50000"/>
              </a:schemeClr>
            </a:lnRef>
            <a:fillRef idx="1">
              <a:schemeClr val="accent1"/>
            </a:fillRef>
            <a:effectRef idx="0">
              <a:schemeClr val="accent1"/>
            </a:effectRef>
            <a:fontRef idx="minor">
              <a:schemeClr val="lt1"/>
            </a:fontRef>
          </p:style>
        </p:cxnSp>
        <p:sp>
          <p:nvSpPr>
            <p:cNvPr id="10" name="Yuvarlatılmış Çapraz Köşeli Dikdörtgen 9"/>
            <p:cNvSpPr/>
            <p:nvPr/>
          </p:nvSpPr>
          <p:spPr>
            <a:xfrm>
              <a:off x="218206" y="99292"/>
              <a:ext cx="11741727" cy="848734"/>
            </a:xfrm>
            <a:prstGeom prst="round2DiagRect">
              <a:avLst>
                <a:gd name="adj1" fmla="val 45461"/>
                <a:gd name="adj2" fmla="val 0"/>
              </a:avLst>
            </a:prstGeom>
            <a:blipFill>
              <a:blip r:embed="rId3">
                <a:lum bright="3000"/>
              </a:blip>
              <a:stretch>
                <a:fillRect/>
              </a:stretch>
            </a:blipFill>
            <a:ln>
              <a:solidFill>
                <a:srgbClr val="B20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ound Diagonal Corner Rectangle 11"/>
            <p:cNvSpPr/>
            <p:nvPr/>
          </p:nvSpPr>
          <p:spPr>
            <a:xfrm>
              <a:off x="196770" y="5730352"/>
              <a:ext cx="11796063" cy="919697"/>
            </a:xfrm>
            <a:prstGeom prst="round2DiagRect">
              <a:avLst/>
            </a:prstGeom>
            <a:gradFill flip="none" rotWithShape="1">
              <a:gsLst>
                <a:gs pos="45000">
                  <a:srgbClr val="FF7474">
                    <a:lumMod val="73000"/>
                    <a:lumOff val="27000"/>
                    <a:alpha val="83000"/>
                  </a:srgbClr>
                </a:gs>
                <a:gs pos="29000">
                  <a:srgbClr val="C00000">
                    <a:lumMod val="88000"/>
                    <a:lumOff val="12000"/>
                  </a:srgbClr>
                </a:gs>
                <a:gs pos="64000">
                  <a:srgbClr val="FF0000"/>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5411" y="5821203"/>
              <a:ext cx="2527977" cy="737993"/>
            </a:xfrm>
            <a:prstGeom prst="rect">
              <a:avLst/>
            </a:prstGeom>
          </p:spPr>
        </p:pic>
        <p:sp>
          <p:nvSpPr>
            <p:cNvPr id="14" name="Round Same Side Corner Rectangle 12"/>
            <p:cNvSpPr/>
            <p:nvPr/>
          </p:nvSpPr>
          <p:spPr>
            <a:xfrm>
              <a:off x="196769" y="5650191"/>
              <a:ext cx="11796063" cy="60502"/>
            </a:xfrm>
            <a:prstGeom prst="round2Same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Dikdörtgen 4">
            <a:extLst>
              <a:ext uri="{FF2B5EF4-FFF2-40B4-BE49-F238E27FC236}">
                <a16:creationId xmlns:a16="http://schemas.microsoft.com/office/drawing/2014/main" id="{880D73CA-844B-402C-BFF8-06DE0A0F3AC3}"/>
              </a:ext>
            </a:extLst>
          </p:cNvPr>
          <p:cNvSpPr/>
          <p:nvPr/>
        </p:nvSpPr>
        <p:spPr>
          <a:xfrm>
            <a:off x="816077" y="1483173"/>
            <a:ext cx="10510684" cy="3046988"/>
          </a:xfrm>
          <a:prstGeom prst="rect">
            <a:avLst/>
          </a:prstGeom>
        </p:spPr>
        <p:txBody>
          <a:bodyPr wrap="square">
            <a:spAutoFit/>
          </a:bodyPr>
          <a:lstStyle/>
          <a:p>
            <a:pPr algn="just"/>
            <a:r>
              <a:rPr lang="tr-TR" sz="3200" b="1" dirty="0"/>
              <a:t>12 MART 2021 tarihinde açıklanan Ekonomi Reform Planında  Enerji Verimliliği Kanunu’nda yapılacak değişiklikle binalar ile tarım ve hizmet sektörleri de enerji verimliliği destekleri kapsamına dahil edilmesi hedeflenmiştir. Bu kapsamda 5627 sayılı kanunda değişiklik yapılması için gerekli hazırlıklar tamamlanmıştır.  </a:t>
            </a:r>
          </a:p>
        </p:txBody>
      </p:sp>
      <p:sp>
        <p:nvSpPr>
          <p:cNvPr id="16" name="Başlık 1">
            <a:extLst>
              <a:ext uri="{FF2B5EF4-FFF2-40B4-BE49-F238E27FC236}">
                <a16:creationId xmlns:a16="http://schemas.microsoft.com/office/drawing/2014/main" id="{FBD2BC3F-D621-4B2A-9DE7-55E8A4DC552A}"/>
              </a:ext>
            </a:extLst>
          </p:cNvPr>
          <p:cNvSpPr txBox="1">
            <a:spLocks/>
          </p:cNvSpPr>
          <p:nvPr/>
        </p:nvSpPr>
        <p:spPr>
          <a:xfrm>
            <a:off x="601258" y="291701"/>
            <a:ext cx="6101099" cy="424732"/>
          </a:xfrm>
          <a:prstGeom prst="rect">
            <a:avLst/>
          </a:prstGeom>
        </p:spPr>
        <p:txBody>
          <a:bodyPr wrap="square" rtlCol="0">
            <a:sp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dirty="0">
                <a:solidFill>
                  <a:schemeClr val="bg1"/>
                </a:solidFill>
              </a:rPr>
              <a:t>DESTEK PROGRAMLARI</a:t>
            </a:r>
          </a:p>
        </p:txBody>
      </p:sp>
    </p:spTree>
    <p:extLst>
      <p:ext uri="{BB962C8B-B14F-4D97-AF65-F5344CB8AC3E}">
        <p14:creationId xmlns:p14="http://schemas.microsoft.com/office/powerpoint/2010/main" val="26608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id="{585E2608-9754-4D87-AB2A-E399F1463C9E}"/>
              </a:ext>
            </a:extLst>
          </p:cNvPr>
          <p:cNvGrpSpPr/>
          <p:nvPr/>
        </p:nvGrpSpPr>
        <p:grpSpPr>
          <a:xfrm>
            <a:off x="196769" y="99292"/>
            <a:ext cx="11796064" cy="6550757"/>
            <a:chOff x="196769" y="99292"/>
            <a:chExt cx="11796064" cy="6550757"/>
          </a:xfrm>
        </p:grpSpPr>
        <p:cxnSp>
          <p:nvCxnSpPr>
            <p:cNvPr id="8" name="Düz Bağlayıcı 7"/>
            <p:cNvCxnSpPr/>
            <p:nvPr/>
          </p:nvCxnSpPr>
          <p:spPr>
            <a:xfrm>
              <a:off x="218209" y="1035627"/>
              <a:ext cx="11741727" cy="2598"/>
            </a:xfrm>
            <a:prstGeom prst="line">
              <a:avLst/>
            </a:prstGeom>
            <a:blipFill>
              <a:blip r:embed="rId3">
                <a:lum bright="3000"/>
              </a:blip>
              <a:stretch>
                <a:fillRect/>
              </a:stretch>
            </a:blipFill>
            <a:ln w="57150">
              <a:solidFill>
                <a:srgbClr val="DE101C"/>
              </a:solidFill>
            </a:ln>
          </p:spPr>
          <p:style>
            <a:lnRef idx="2">
              <a:schemeClr val="accent1">
                <a:shade val="50000"/>
              </a:schemeClr>
            </a:lnRef>
            <a:fillRef idx="1">
              <a:schemeClr val="accent1"/>
            </a:fillRef>
            <a:effectRef idx="0">
              <a:schemeClr val="accent1"/>
            </a:effectRef>
            <a:fontRef idx="minor">
              <a:schemeClr val="lt1"/>
            </a:fontRef>
          </p:style>
        </p:cxnSp>
        <p:sp>
          <p:nvSpPr>
            <p:cNvPr id="10" name="Yuvarlatılmış Çapraz Köşeli Dikdörtgen 9"/>
            <p:cNvSpPr/>
            <p:nvPr/>
          </p:nvSpPr>
          <p:spPr>
            <a:xfrm>
              <a:off x="218206" y="99292"/>
              <a:ext cx="11741727" cy="848734"/>
            </a:xfrm>
            <a:prstGeom prst="round2DiagRect">
              <a:avLst>
                <a:gd name="adj1" fmla="val 45461"/>
                <a:gd name="adj2" fmla="val 0"/>
              </a:avLst>
            </a:prstGeom>
            <a:blipFill>
              <a:blip r:embed="rId3">
                <a:lum bright="3000"/>
              </a:blip>
              <a:stretch>
                <a:fillRect/>
              </a:stretch>
            </a:blipFill>
            <a:ln>
              <a:solidFill>
                <a:srgbClr val="B20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Justus oldstyle"/>
                <a:ea typeface="+mn-ea"/>
                <a:cs typeface="+mn-cs"/>
              </a:endParaRPr>
            </a:p>
          </p:txBody>
        </p:sp>
        <p:sp>
          <p:nvSpPr>
            <p:cNvPr id="12" name="Round Diagonal Corner Rectangle 11"/>
            <p:cNvSpPr/>
            <p:nvPr/>
          </p:nvSpPr>
          <p:spPr>
            <a:xfrm>
              <a:off x="196770" y="5730352"/>
              <a:ext cx="11796063" cy="919697"/>
            </a:xfrm>
            <a:prstGeom prst="round2DiagRect">
              <a:avLst/>
            </a:prstGeom>
            <a:gradFill flip="none" rotWithShape="1">
              <a:gsLst>
                <a:gs pos="45000">
                  <a:srgbClr val="FF7474">
                    <a:lumMod val="73000"/>
                    <a:lumOff val="27000"/>
                    <a:alpha val="83000"/>
                  </a:srgbClr>
                </a:gs>
                <a:gs pos="29000">
                  <a:srgbClr val="C00000">
                    <a:lumMod val="88000"/>
                    <a:lumOff val="12000"/>
                  </a:srgbClr>
                </a:gs>
                <a:gs pos="64000">
                  <a:srgbClr val="FF0000"/>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Justus oldstyle"/>
                <a:ea typeface="+mn-ea"/>
                <a:cs typeface="+mn-cs"/>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5411" y="5821203"/>
              <a:ext cx="2527977" cy="737993"/>
            </a:xfrm>
            <a:prstGeom prst="rect">
              <a:avLst/>
            </a:prstGeom>
          </p:spPr>
        </p:pic>
        <p:sp>
          <p:nvSpPr>
            <p:cNvPr id="14" name="Round Same Side Corner Rectangle 12"/>
            <p:cNvSpPr/>
            <p:nvPr/>
          </p:nvSpPr>
          <p:spPr>
            <a:xfrm>
              <a:off x="196769" y="5650191"/>
              <a:ext cx="11796063" cy="60502"/>
            </a:xfrm>
            <a:prstGeom prst="round2Same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Justus oldstyle"/>
                <a:ea typeface="+mn-ea"/>
                <a:cs typeface="+mn-cs"/>
              </a:endParaRPr>
            </a:p>
          </p:txBody>
        </p:sp>
      </p:grpSp>
      <p:sp>
        <p:nvSpPr>
          <p:cNvPr id="4" name="Slide Number Placeholder 3"/>
          <p:cNvSpPr>
            <a:spLocks noGrp="1"/>
          </p:cNvSpPr>
          <p:nvPr>
            <p:ph type="sldNum" sz="quarter" idx="12"/>
          </p:nvPr>
        </p:nvSpPr>
        <p:spPr>
          <a:xfrm>
            <a:off x="8663038" y="6284922"/>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2B267A-8B44-4596-918F-83F90078A6EC}" type="slidenum">
              <a:rPr kumimoji="0" lang="tr-TR" sz="1800" b="0" i="0" u="none" strike="noStrike" kern="1200" cap="none" spc="0" normalizeH="0" baseline="0" noProof="0" smtClean="0">
                <a:ln>
                  <a:noFill/>
                </a:ln>
                <a:solidFill>
                  <a:prstClr val="black"/>
                </a:solidFill>
                <a:effectLst/>
                <a:uLnTx/>
                <a:uFillTx/>
                <a:latin typeface="Justus oldstyl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tr-TR" sz="1800" b="0" i="0" u="none" strike="noStrike" kern="1200" cap="none" spc="0" normalizeH="0" baseline="0" noProof="0" dirty="0">
              <a:ln>
                <a:noFill/>
              </a:ln>
              <a:solidFill>
                <a:prstClr val="black"/>
              </a:solidFill>
              <a:effectLst/>
              <a:uLnTx/>
              <a:uFillTx/>
              <a:latin typeface="Justus oldstyle"/>
              <a:ea typeface="+mn-ea"/>
              <a:cs typeface="+mn-cs"/>
            </a:endParaRPr>
          </a:p>
        </p:txBody>
      </p:sp>
      <p:sp>
        <p:nvSpPr>
          <p:cNvPr id="15" name="Başlık 1">
            <a:extLst>
              <a:ext uri="{FF2B5EF4-FFF2-40B4-BE49-F238E27FC236}">
                <a16:creationId xmlns:a16="http://schemas.microsoft.com/office/drawing/2014/main" id="{7D233F51-10D8-4081-814C-85C368202FFF}"/>
              </a:ext>
            </a:extLst>
          </p:cNvPr>
          <p:cNvSpPr txBox="1">
            <a:spLocks/>
          </p:cNvSpPr>
          <p:nvPr/>
        </p:nvSpPr>
        <p:spPr>
          <a:xfrm>
            <a:off x="601258" y="291701"/>
            <a:ext cx="6101099" cy="424732"/>
          </a:xfrm>
          <a:prstGeom prst="rect">
            <a:avLst/>
          </a:prstGeom>
        </p:spPr>
        <p:txBody>
          <a:bodyPr wrap="square" rtlCol="0">
            <a:sp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dirty="0">
                <a:solidFill>
                  <a:schemeClr val="bg1"/>
                </a:solidFill>
              </a:rPr>
              <a:t>VAP DESTEK PROGRAMI KAPSAMI</a:t>
            </a:r>
          </a:p>
        </p:txBody>
      </p:sp>
      <p:grpSp>
        <p:nvGrpSpPr>
          <p:cNvPr id="11" name="Group 15">
            <a:extLst>
              <a:ext uri="{FF2B5EF4-FFF2-40B4-BE49-F238E27FC236}">
                <a16:creationId xmlns:a16="http://schemas.microsoft.com/office/drawing/2014/main" id="{3F927FDA-096E-4E80-8605-9915B6E3023B}"/>
              </a:ext>
            </a:extLst>
          </p:cNvPr>
          <p:cNvGrpSpPr/>
          <p:nvPr/>
        </p:nvGrpSpPr>
        <p:grpSpPr>
          <a:xfrm>
            <a:off x="6314649" y="1120178"/>
            <a:ext cx="5065690" cy="1499191"/>
            <a:chOff x="639652" y="3897057"/>
            <a:chExt cx="5065690" cy="1499191"/>
          </a:xfrm>
          <a:solidFill>
            <a:schemeClr val="accent6">
              <a:lumMod val="75000"/>
            </a:schemeClr>
          </a:solidFill>
        </p:grpSpPr>
        <p:sp>
          <p:nvSpPr>
            <p:cNvPr id="16" name="Rectangle 13">
              <a:extLst>
                <a:ext uri="{FF2B5EF4-FFF2-40B4-BE49-F238E27FC236}">
                  <a16:creationId xmlns:a16="http://schemas.microsoft.com/office/drawing/2014/main" id="{5B533FC3-41F7-4538-BB15-8F1532255872}"/>
                </a:ext>
              </a:extLst>
            </p:cNvPr>
            <p:cNvSpPr/>
            <p:nvPr/>
          </p:nvSpPr>
          <p:spPr>
            <a:xfrm>
              <a:off x="639652" y="3897057"/>
              <a:ext cx="5065690" cy="1499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7" name="Group 10">
              <a:extLst>
                <a:ext uri="{FF2B5EF4-FFF2-40B4-BE49-F238E27FC236}">
                  <a16:creationId xmlns:a16="http://schemas.microsoft.com/office/drawing/2014/main" id="{01DE50EE-AE4C-4DF9-9CDE-82692DD53632}"/>
                </a:ext>
              </a:extLst>
            </p:cNvPr>
            <p:cNvGrpSpPr/>
            <p:nvPr/>
          </p:nvGrpSpPr>
          <p:grpSpPr>
            <a:xfrm>
              <a:off x="859795" y="4038725"/>
              <a:ext cx="4587967" cy="1251690"/>
              <a:chOff x="859795" y="3987209"/>
              <a:chExt cx="4587967" cy="1251690"/>
            </a:xfrm>
            <a:grpFill/>
          </p:grpSpPr>
          <p:sp>
            <p:nvSpPr>
              <p:cNvPr id="18" name="TextBox 18">
                <a:extLst>
                  <a:ext uri="{FF2B5EF4-FFF2-40B4-BE49-F238E27FC236}">
                    <a16:creationId xmlns:a16="http://schemas.microsoft.com/office/drawing/2014/main" id="{BAE691A7-8FA0-4B6D-B347-D8032D57FC47}"/>
                  </a:ext>
                </a:extLst>
              </p:cNvPr>
              <p:cNvSpPr txBox="1"/>
              <p:nvPr/>
            </p:nvSpPr>
            <p:spPr>
              <a:xfrm>
                <a:off x="865969" y="3987209"/>
                <a:ext cx="2853605" cy="338554"/>
              </a:xfrm>
              <a:prstGeom prst="rect">
                <a:avLst/>
              </a:prstGeom>
              <a:grpFill/>
            </p:spPr>
            <p:txBody>
              <a:bodyPr wrap="square" rtlCol="0">
                <a:spAutoFit/>
              </a:bodyPr>
              <a:lstStyle/>
              <a:p>
                <a:r>
                  <a:rPr lang="tr-TR" sz="1600" b="1" dirty="0">
                    <a:solidFill>
                      <a:schemeClr val="bg1"/>
                    </a:solidFill>
                    <a:latin typeface="+mj-lt"/>
                  </a:rPr>
                  <a:t>KİMLER BAŞVURABİLİR</a:t>
                </a:r>
                <a:endParaRPr lang="en-US" sz="1600" b="1" dirty="0">
                  <a:solidFill>
                    <a:schemeClr val="bg1"/>
                  </a:solidFill>
                  <a:latin typeface="+mj-lt"/>
                </a:endParaRPr>
              </a:p>
            </p:txBody>
          </p:sp>
          <p:sp>
            <p:nvSpPr>
              <p:cNvPr id="19" name="Rectangle 19">
                <a:extLst>
                  <a:ext uri="{FF2B5EF4-FFF2-40B4-BE49-F238E27FC236}">
                    <a16:creationId xmlns:a16="http://schemas.microsoft.com/office/drawing/2014/main" id="{25DA1C32-2990-4FA4-B508-53B370445616}"/>
                  </a:ext>
                </a:extLst>
              </p:cNvPr>
              <p:cNvSpPr/>
              <p:nvPr/>
            </p:nvSpPr>
            <p:spPr>
              <a:xfrm>
                <a:off x="859795" y="4300180"/>
                <a:ext cx="4587967" cy="938719"/>
              </a:xfrm>
              <a:prstGeom prst="rect">
                <a:avLst/>
              </a:prstGeom>
              <a:grpFill/>
            </p:spPr>
            <p:txBody>
              <a:bodyPr wrap="square">
                <a:spAutoFit/>
              </a:bodyPr>
              <a:lstStyle/>
              <a:p>
                <a:pPr>
                  <a:defRPr/>
                </a:pPr>
                <a:r>
                  <a:rPr lang="tr-TR" altLang="tr-TR" sz="1100" dirty="0">
                    <a:solidFill>
                      <a:schemeClr val="bg1"/>
                    </a:solidFill>
                    <a:ea typeface="Times New Roman" panose="02020603050405020304" pitchFamily="18" charset="0"/>
                  </a:rPr>
                  <a:t>Elektrik üretim lisansına sahip tüzel kişiler dışındaki yıllık toplam enerji tüketimleri </a:t>
                </a:r>
                <a:r>
                  <a:rPr lang="tr-TR" altLang="tr-TR" sz="1100" b="1" dirty="0">
                    <a:solidFill>
                      <a:srgbClr val="FF0000"/>
                    </a:solidFill>
                    <a:ea typeface="Times New Roman" panose="02020603050405020304" pitchFamily="18" charset="0"/>
                  </a:rPr>
                  <a:t>500 TEP </a:t>
                </a:r>
                <a:r>
                  <a:rPr lang="tr-TR" altLang="tr-TR" sz="1100" dirty="0">
                    <a:solidFill>
                      <a:schemeClr val="bg1"/>
                    </a:solidFill>
                    <a:ea typeface="Times New Roman" panose="02020603050405020304" pitchFamily="18" charset="0"/>
                  </a:rPr>
                  <a:t>(ton eşdeğer petrol) ve üzeri olan ticaret ve sanayi odaları, ticaret odası veya sanayi odasına bağlı olarak faaliyet gösteren ve her türlü mal üretimi yapan </a:t>
                </a:r>
                <a:r>
                  <a:rPr lang="tr-TR" altLang="tr-TR" sz="1100" b="1" dirty="0">
                    <a:solidFill>
                      <a:srgbClr val="FF0000"/>
                    </a:solidFill>
                    <a:ea typeface="Times New Roman" panose="02020603050405020304" pitchFamily="18" charset="0"/>
                  </a:rPr>
                  <a:t>endüstriyel işletmeler</a:t>
                </a:r>
              </a:p>
              <a:p>
                <a:pPr>
                  <a:defRPr/>
                </a:pPr>
                <a:r>
                  <a:rPr lang="tr-TR" altLang="tr-TR" sz="1100" b="1" dirty="0">
                    <a:solidFill>
                      <a:srgbClr val="FF0000"/>
                    </a:solidFill>
                    <a:ea typeface="Times New Roman" panose="02020603050405020304" pitchFamily="18" charset="0"/>
                  </a:rPr>
                  <a:t>(1 TEP: 11600 </a:t>
                </a:r>
                <a:r>
                  <a:rPr lang="tr-TR" altLang="tr-TR" sz="1100" b="1" dirty="0" err="1">
                    <a:solidFill>
                      <a:srgbClr val="FF0000"/>
                    </a:solidFill>
                    <a:ea typeface="Times New Roman" panose="02020603050405020304" pitchFamily="18" charset="0"/>
                  </a:rPr>
                  <a:t>kWh</a:t>
                </a:r>
                <a:r>
                  <a:rPr lang="tr-TR" altLang="tr-TR" sz="1100" b="1" dirty="0">
                    <a:solidFill>
                      <a:srgbClr val="FF0000"/>
                    </a:solidFill>
                    <a:ea typeface="Times New Roman" panose="02020603050405020304" pitchFamily="18" charset="0"/>
                  </a:rPr>
                  <a:t>)</a:t>
                </a:r>
              </a:p>
            </p:txBody>
          </p:sp>
        </p:grpSp>
      </p:grpSp>
      <p:grpSp>
        <p:nvGrpSpPr>
          <p:cNvPr id="20" name="Grup 19">
            <a:extLst>
              <a:ext uri="{FF2B5EF4-FFF2-40B4-BE49-F238E27FC236}">
                <a16:creationId xmlns:a16="http://schemas.microsoft.com/office/drawing/2014/main" id="{DF6A621F-3E20-416F-9C03-F640BEE37CF5}"/>
              </a:ext>
            </a:extLst>
          </p:cNvPr>
          <p:cNvGrpSpPr/>
          <p:nvPr/>
        </p:nvGrpSpPr>
        <p:grpSpPr>
          <a:xfrm>
            <a:off x="591321" y="3653166"/>
            <a:ext cx="5065690" cy="1499191"/>
            <a:chOff x="6308932" y="1462135"/>
            <a:chExt cx="5065690" cy="1499191"/>
          </a:xfrm>
          <a:solidFill>
            <a:schemeClr val="accent6">
              <a:lumMod val="75000"/>
            </a:schemeClr>
          </a:solidFill>
        </p:grpSpPr>
        <p:sp>
          <p:nvSpPr>
            <p:cNvPr id="21" name="Rectangle 14">
              <a:extLst>
                <a:ext uri="{FF2B5EF4-FFF2-40B4-BE49-F238E27FC236}">
                  <a16:creationId xmlns:a16="http://schemas.microsoft.com/office/drawing/2014/main" id="{B71203B0-FF12-44A1-B96A-39C1BEC3EA30}"/>
                </a:ext>
              </a:extLst>
            </p:cNvPr>
            <p:cNvSpPr/>
            <p:nvPr/>
          </p:nvSpPr>
          <p:spPr>
            <a:xfrm>
              <a:off x="6308932" y="1462135"/>
              <a:ext cx="5065690" cy="1499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B7835DB-8AAB-48AC-A6BE-A3D81E71DE65}"/>
                </a:ext>
              </a:extLst>
            </p:cNvPr>
            <p:cNvGrpSpPr/>
            <p:nvPr/>
          </p:nvGrpSpPr>
          <p:grpSpPr>
            <a:xfrm>
              <a:off x="6681855" y="1624823"/>
              <a:ext cx="4587967" cy="1067024"/>
              <a:chOff x="859795" y="3987209"/>
              <a:chExt cx="4587967" cy="1067024"/>
            </a:xfrm>
            <a:grpFill/>
          </p:grpSpPr>
          <p:sp>
            <p:nvSpPr>
              <p:cNvPr id="23" name="TextBox 22">
                <a:extLst>
                  <a:ext uri="{FF2B5EF4-FFF2-40B4-BE49-F238E27FC236}">
                    <a16:creationId xmlns:a16="http://schemas.microsoft.com/office/drawing/2014/main" id="{CBD3E259-C123-4A23-9DAD-FA521FD02699}"/>
                  </a:ext>
                </a:extLst>
              </p:cNvPr>
              <p:cNvSpPr txBox="1"/>
              <p:nvPr/>
            </p:nvSpPr>
            <p:spPr>
              <a:xfrm>
                <a:off x="865969" y="3987209"/>
                <a:ext cx="2853605" cy="338554"/>
              </a:xfrm>
              <a:prstGeom prst="rect">
                <a:avLst/>
              </a:prstGeom>
              <a:grpFill/>
            </p:spPr>
            <p:txBody>
              <a:bodyPr wrap="square" rtlCol="0">
                <a:spAutoFit/>
              </a:bodyPr>
              <a:lstStyle>
                <a:defPPr>
                  <a:defRPr lang="en-US"/>
                </a:defPPr>
                <a:lvl1pPr>
                  <a:defRPr sz="1600" b="1">
                    <a:solidFill>
                      <a:schemeClr val="bg1"/>
                    </a:solidFill>
                    <a:latin typeface="+mj-lt"/>
                  </a:defRPr>
                </a:lvl1pPr>
              </a:lstStyle>
              <a:p>
                <a:r>
                  <a:rPr lang="tr-TR" dirty="0"/>
                  <a:t>BAŞVURU ŞARTLARI</a:t>
                </a:r>
                <a:endParaRPr lang="en-US" dirty="0"/>
              </a:p>
            </p:txBody>
          </p:sp>
          <p:sp>
            <p:nvSpPr>
              <p:cNvPr id="24" name="Rectangle 23">
                <a:extLst>
                  <a:ext uri="{FF2B5EF4-FFF2-40B4-BE49-F238E27FC236}">
                    <a16:creationId xmlns:a16="http://schemas.microsoft.com/office/drawing/2014/main" id="{ED836BDC-7A57-4AA2-A951-1E246012B5C2}"/>
                  </a:ext>
                </a:extLst>
              </p:cNvPr>
              <p:cNvSpPr/>
              <p:nvPr/>
            </p:nvSpPr>
            <p:spPr>
              <a:xfrm>
                <a:off x="859795" y="4300180"/>
                <a:ext cx="4587967" cy="754053"/>
              </a:xfrm>
              <a:prstGeom prst="rect">
                <a:avLst/>
              </a:prstGeom>
              <a:grpFill/>
            </p:spPr>
            <p:txBody>
              <a:bodyPr wrap="square">
                <a:spAutoFit/>
              </a:bodyPr>
              <a:lstStyle/>
              <a:p>
                <a:pPr marL="171450" indent="-171450">
                  <a:spcAft>
                    <a:spcPts val="600"/>
                  </a:spcAft>
                  <a:buFont typeface="Arial" panose="020B0604020202020204" pitchFamily="34" charset="0"/>
                  <a:buChar char="•"/>
                </a:pPr>
                <a:r>
                  <a:rPr lang="tr-TR" sz="1100" dirty="0">
                    <a:solidFill>
                      <a:schemeClr val="bg1"/>
                    </a:solidFill>
                    <a:ea typeface="Times New Roman" panose="02020603050405020304" pitchFamily="18" charset="0"/>
                  </a:rPr>
                  <a:t>Bakanlık veri tabanına (</a:t>
                </a:r>
                <a:r>
                  <a:rPr lang="tr-TR" sz="1100" dirty="0" err="1">
                    <a:solidFill>
                      <a:schemeClr val="bg1"/>
                    </a:solidFill>
                    <a:ea typeface="Times New Roman" panose="02020603050405020304" pitchFamily="18" charset="0"/>
                  </a:rPr>
                  <a:t>EnVer</a:t>
                </a:r>
                <a:r>
                  <a:rPr lang="tr-TR" sz="1100" dirty="0">
                    <a:solidFill>
                      <a:schemeClr val="bg1"/>
                    </a:solidFill>
                    <a:ea typeface="Times New Roman" panose="02020603050405020304" pitchFamily="18" charset="0"/>
                  </a:rPr>
                  <a:t> </a:t>
                </a:r>
                <a:r>
                  <a:rPr lang="tr-TR" sz="1100" dirty="0" err="1">
                    <a:solidFill>
                      <a:schemeClr val="bg1"/>
                    </a:solidFill>
                    <a:ea typeface="Times New Roman" panose="02020603050405020304" pitchFamily="18" charset="0"/>
                  </a:rPr>
                  <a:t>Portalı</a:t>
                </a:r>
                <a:r>
                  <a:rPr lang="tr-TR" sz="1100" dirty="0">
                    <a:solidFill>
                      <a:schemeClr val="bg1"/>
                    </a:solidFill>
                    <a:ea typeface="Times New Roman" panose="02020603050405020304" pitchFamily="18" charset="0"/>
                  </a:rPr>
                  <a:t>) kayıt</a:t>
                </a:r>
              </a:p>
              <a:p>
                <a:pPr marL="171450" indent="-171450">
                  <a:spcAft>
                    <a:spcPts val="600"/>
                  </a:spcAft>
                  <a:buFont typeface="Arial" panose="020B0604020202020204" pitchFamily="34" charset="0"/>
                  <a:buChar char="•"/>
                </a:pPr>
                <a:r>
                  <a:rPr lang="tr-TR" sz="1100" dirty="0">
                    <a:solidFill>
                      <a:schemeClr val="bg1"/>
                    </a:solidFill>
                    <a:ea typeface="Times New Roman" panose="02020603050405020304" pitchFamily="18" charset="0"/>
                  </a:rPr>
                  <a:t>Sertifikalı Enerji Yöneticisi görevlendirilmesi</a:t>
                </a:r>
              </a:p>
              <a:p>
                <a:pPr marL="171450" indent="-171450">
                  <a:spcAft>
                    <a:spcPts val="600"/>
                  </a:spcAft>
                  <a:buFont typeface="Arial" panose="020B0604020202020204" pitchFamily="34" charset="0"/>
                  <a:buChar char="•"/>
                </a:pPr>
                <a:r>
                  <a:rPr lang="tr-TR" sz="1100" dirty="0">
                    <a:solidFill>
                      <a:schemeClr val="bg1"/>
                    </a:solidFill>
                    <a:ea typeface="Times New Roman" panose="02020603050405020304" pitchFamily="18" charset="0"/>
                  </a:rPr>
                  <a:t>ISO 50001 Enerji Yönetimi Belgesi</a:t>
                </a:r>
                <a:endParaRPr lang="en-US" sz="1100" dirty="0">
                  <a:solidFill>
                    <a:schemeClr val="bg1"/>
                  </a:solidFill>
                  <a:ea typeface="Times New Roman" panose="02020603050405020304" pitchFamily="18" charset="0"/>
                </a:endParaRPr>
              </a:p>
            </p:txBody>
          </p:sp>
        </p:grpSp>
      </p:grpSp>
      <p:sp>
        <p:nvSpPr>
          <p:cNvPr id="25" name="Rectangle 14">
            <a:extLst>
              <a:ext uri="{FF2B5EF4-FFF2-40B4-BE49-F238E27FC236}">
                <a16:creationId xmlns:a16="http://schemas.microsoft.com/office/drawing/2014/main" id="{690398EC-A8B4-4B8A-9DC6-587885E99D3B}"/>
              </a:ext>
            </a:extLst>
          </p:cNvPr>
          <p:cNvSpPr/>
          <p:nvPr/>
        </p:nvSpPr>
        <p:spPr>
          <a:xfrm>
            <a:off x="6308932" y="3651578"/>
            <a:ext cx="5065690" cy="1499191"/>
          </a:xfrm>
          <a:prstGeom prst="rect">
            <a:avLst/>
          </a:prstGeom>
          <a:solidFill>
            <a:schemeClr val="accent6">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1">
            <a:extLst>
              <a:ext uri="{FF2B5EF4-FFF2-40B4-BE49-F238E27FC236}">
                <a16:creationId xmlns:a16="http://schemas.microsoft.com/office/drawing/2014/main" id="{44B37CF6-75C7-47D3-93F7-16EB753F00D0}"/>
              </a:ext>
            </a:extLst>
          </p:cNvPr>
          <p:cNvGrpSpPr/>
          <p:nvPr/>
        </p:nvGrpSpPr>
        <p:grpSpPr>
          <a:xfrm>
            <a:off x="6744917" y="3784318"/>
            <a:ext cx="4587967" cy="913135"/>
            <a:chOff x="859795" y="3987209"/>
            <a:chExt cx="4587967" cy="913135"/>
          </a:xfrm>
        </p:grpSpPr>
        <p:sp>
          <p:nvSpPr>
            <p:cNvPr id="27" name="TextBox 22">
              <a:extLst>
                <a:ext uri="{FF2B5EF4-FFF2-40B4-BE49-F238E27FC236}">
                  <a16:creationId xmlns:a16="http://schemas.microsoft.com/office/drawing/2014/main" id="{654AD4D9-EA67-4EBE-BC88-F498CA075A92}"/>
                </a:ext>
              </a:extLst>
            </p:cNvPr>
            <p:cNvSpPr txBox="1"/>
            <p:nvPr/>
          </p:nvSpPr>
          <p:spPr>
            <a:xfrm>
              <a:off x="865969" y="3987209"/>
              <a:ext cx="2853605" cy="338554"/>
            </a:xfrm>
            <a:prstGeom prst="rect">
              <a:avLst/>
            </a:prstGeom>
            <a:noFill/>
          </p:spPr>
          <p:txBody>
            <a:bodyPr wrap="square" rtlCol="0">
              <a:spAutoFit/>
            </a:bodyPr>
            <a:lstStyle>
              <a:defPPr>
                <a:defRPr lang="en-US"/>
              </a:defPPr>
              <a:lvl1pPr>
                <a:defRPr sz="1600" b="1">
                  <a:solidFill>
                    <a:schemeClr val="bg1"/>
                  </a:solidFill>
                  <a:latin typeface="+mj-lt"/>
                </a:defRPr>
              </a:lvl1pPr>
            </a:lstStyle>
            <a:p>
              <a:r>
                <a:rPr lang="tr-TR" dirty="0"/>
                <a:t>DESTEK KALEMİ</a:t>
              </a:r>
              <a:endParaRPr lang="en-US" dirty="0"/>
            </a:p>
          </p:txBody>
        </p:sp>
        <p:sp>
          <p:nvSpPr>
            <p:cNvPr id="28" name="Rectangle 23">
              <a:extLst>
                <a:ext uri="{FF2B5EF4-FFF2-40B4-BE49-F238E27FC236}">
                  <a16:creationId xmlns:a16="http://schemas.microsoft.com/office/drawing/2014/main" id="{FDD2FB54-1EE8-4E38-BFE9-EE3465EBFBE1}"/>
                </a:ext>
              </a:extLst>
            </p:cNvPr>
            <p:cNvSpPr/>
            <p:nvPr/>
          </p:nvSpPr>
          <p:spPr>
            <a:xfrm>
              <a:off x="859795" y="4300180"/>
              <a:ext cx="4587967" cy="600164"/>
            </a:xfrm>
            <a:prstGeom prst="rect">
              <a:avLst/>
            </a:prstGeom>
          </p:spPr>
          <p:txBody>
            <a:bodyPr wrap="square">
              <a:spAutoFit/>
            </a:bodyPr>
            <a:lstStyle/>
            <a:p>
              <a:pPr>
                <a:spcAft>
                  <a:spcPts val="1500"/>
                </a:spcAft>
              </a:pPr>
              <a:r>
                <a:rPr lang="tr-TR" sz="1100" dirty="0">
                  <a:solidFill>
                    <a:schemeClr val="bg1"/>
                  </a:solidFill>
                  <a:ea typeface="Times New Roman" panose="02020603050405020304" pitchFamily="18" charset="0"/>
                </a:rPr>
                <a:t>KDV hariç proje bedeli en fazla </a:t>
              </a:r>
              <a:r>
                <a:rPr lang="tr-TR" sz="1100" b="1" dirty="0">
                  <a:solidFill>
                    <a:srgbClr val="C00000"/>
                  </a:solidFill>
                  <a:ea typeface="Times New Roman" panose="02020603050405020304" pitchFamily="18" charset="0"/>
                </a:rPr>
                <a:t>5 milyon TL </a:t>
              </a:r>
              <a:r>
                <a:rPr lang="tr-TR" sz="1100" dirty="0">
                  <a:solidFill>
                    <a:schemeClr val="bg1"/>
                  </a:solidFill>
                  <a:ea typeface="Times New Roman" panose="02020603050405020304" pitchFamily="18" charset="0"/>
                </a:rPr>
                <a:t>olan projelere, proje bedelinin </a:t>
              </a:r>
              <a:r>
                <a:rPr lang="tr-TR" sz="1100" b="1" dirty="0">
                  <a:solidFill>
                    <a:srgbClr val="C00000"/>
                  </a:solidFill>
                  <a:ea typeface="Times New Roman" panose="02020603050405020304" pitchFamily="18" charset="0"/>
                </a:rPr>
                <a:t>%30</a:t>
              </a:r>
              <a:r>
                <a:rPr lang="tr-TR" sz="1100" dirty="0">
                  <a:solidFill>
                    <a:schemeClr val="bg1"/>
                  </a:solidFill>
                  <a:ea typeface="Times New Roman" panose="02020603050405020304" pitchFamily="18" charset="0"/>
                </a:rPr>
                <a:t>’u hibe olacak şekilde destek verilmektedir. (EVD hizmet bedeli ile yerinde inceleme bedeli dahil)</a:t>
              </a:r>
              <a:endParaRPr lang="en-US" sz="1100" dirty="0">
                <a:solidFill>
                  <a:schemeClr val="bg1"/>
                </a:solidFill>
                <a:ea typeface="Times New Roman" panose="02020603050405020304" pitchFamily="18" charset="0"/>
              </a:endParaRPr>
            </a:p>
          </p:txBody>
        </p:sp>
      </p:grpSp>
      <p:sp>
        <p:nvSpPr>
          <p:cNvPr id="29" name="Flowchart: Connector 12">
            <a:extLst>
              <a:ext uri="{FF2B5EF4-FFF2-40B4-BE49-F238E27FC236}">
                <a16:creationId xmlns:a16="http://schemas.microsoft.com/office/drawing/2014/main" id="{711459DA-90A6-4825-BF08-07269A80CB5F}"/>
              </a:ext>
            </a:extLst>
          </p:cNvPr>
          <p:cNvSpPr/>
          <p:nvPr/>
        </p:nvSpPr>
        <p:spPr>
          <a:xfrm>
            <a:off x="7939063" y="5200077"/>
            <a:ext cx="360000" cy="3600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rmAutofit fontScale="85000" lnSpcReduction="20000"/>
          </a:bodyPr>
          <a:lstStyle/>
          <a:p>
            <a:pPr algn="ctr"/>
            <a:endParaRPr lang="en-IN" sz="2400" dirty="0">
              <a:solidFill>
                <a:schemeClr val="bg1"/>
              </a:solidFill>
            </a:endParaRPr>
          </a:p>
        </p:txBody>
      </p:sp>
      <p:sp>
        <p:nvSpPr>
          <p:cNvPr id="30" name="Text Placeholder 14">
            <a:extLst>
              <a:ext uri="{FF2B5EF4-FFF2-40B4-BE49-F238E27FC236}">
                <a16:creationId xmlns:a16="http://schemas.microsoft.com/office/drawing/2014/main" id="{30090B6D-4FE3-4F2C-AB95-A8B6229A41F2}"/>
              </a:ext>
            </a:extLst>
          </p:cNvPr>
          <p:cNvSpPr txBox="1">
            <a:spLocks/>
          </p:cNvSpPr>
          <p:nvPr/>
        </p:nvSpPr>
        <p:spPr>
          <a:xfrm>
            <a:off x="8319899" y="5229267"/>
            <a:ext cx="1386565" cy="307777"/>
          </a:xfrm>
          <a:prstGeom prst="rect">
            <a:avLst/>
          </a:prstGeom>
        </p:spPr>
        <p:txBody>
          <a:bodyPr wrap="square" lIns="0" tIns="0" rIns="0" bIns="0">
            <a:spAutoFit/>
          </a:bodyPr>
          <a:lstStyle>
            <a:defPPr>
              <a:defRPr lang="en-US"/>
            </a:defPPr>
            <a:lvl1pPr indent="0">
              <a:lnSpc>
                <a:spcPct val="100000"/>
              </a:lnSpc>
              <a:spcBef>
                <a:spcPts val="0"/>
              </a:spcBef>
              <a:buFont typeface="Arial" panose="020B0604020202020204" pitchFamily="34" charset="0"/>
              <a:buNone/>
              <a:defRPr sz="1000" b="1">
                <a:solidFill>
                  <a:schemeClr val="bg1">
                    <a:lumMod val="50000"/>
                  </a:schemeClr>
                </a:solidFill>
                <a:latin typeface="+mj-lt"/>
              </a:defRPr>
            </a:lvl1pPr>
            <a:lvl2pPr marL="685800" indent="-228600">
              <a:lnSpc>
                <a:spcPct val="90000"/>
              </a:lnSpc>
              <a:spcBef>
                <a:spcPts val="500"/>
              </a:spcBef>
              <a:buFont typeface="Arial" panose="020B0604020202020204" pitchFamily="34" charset="0"/>
              <a:buChar char="•"/>
              <a:defRPr sz="2400">
                <a:solidFill>
                  <a:schemeClr val="bg1">
                    <a:lumMod val="95000"/>
                  </a:schemeClr>
                </a:solidFill>
              </a:defRPr>
            </a:lvl2pPr>
            <a:lvl3pPr marL="1143000" indent="-228600">
              <a:lnSpc>
                <a:spcPct val="90000"/>
              </a:lnSpc>
              <a:spcBef>
                <a:spcPts val="500"/>
              </a:spcBef>
              <a:buFont typeface="Arial" panose="020B0604020202020204" pitchFamily="34" charset="0"/>
              <a:buChar char="•"/>
              <a:defRPr sz="2000">
                <a:solidFill>
                  <a:schemeClr val="bg1">
                    <a:lumMod val="95000"/>
                  </a:schemeClr>
                </a:solidFill>
              </a:defRPr>
            </a:lvl3pPr>
            <a:lvl4pPr marL="1600200" indent="-228600">
              <a:lnSpc>
                <a:spcPct val="90000"/>
              </a:lnSpc>
              <a:spcBef>
                <a:spcPts val="500"/>
              </a:spcBef>
              <a:buFont typeface="Arial" panose="020B0604020202020204" pitchFamily="34" charset="0"/>
              <a:buChar char="•"/>
              <a:defRPr>
                <a:solidFill>
                  <a:schemeClr val="bg1">
                    <a:lumMod val="95000"/>
                  </a:schemeClr>
                </a:solidFill>
              </a:defRPr>
            </a:lvl4pPr>
            <a:lvl5pPr marL="2057400" indent="-228600">
              <a:lnSpc>
                <a:spcPct val="90000"/>
              </a:lnSpc>
              <a:spcBef>
                <a:spcPts val="500"/>
              </a:spcBef>
              <a:buFont typeface="Arial" panose="020B0604020202020204" pitchFamily="34" charset="0"/>
              <a:buChar char="•"/>
              <a:defRPr>
                <a:solidFill>
                  <a:schemeClr val="bg1">
                    <a:lumMod val="9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tr-TR" dirty="0"/>
              <a:t>Destek Miktarı</a:t>
            </a:r>
          </a:p>
          <a:p>
            <a:r>
              <a:rPr lang="tr-TR" b="0" dirty="0"/>
              <a:t>En fazla 1,5 milyon TL</a:t>
            </a:r>
            <a:endParaRPr lang="en-IN" b="0" dirty="0"/>
          </a:p>
        </p:txBody>
      </p:sp>
      <p:sp>
        <p:nvSpPr>
          <p:cNvPr id="31" name="Rectangle 13">
            <a:extLst>
              <a:ext uri="{FF2B5EF4-FFF2-40B4-BE49-F238E27FC236}">
                <a16:creationId xmlns:a16="http://schemas.microsoft.com/office/drawing/2014/main" id="{400CDB22-D6F0-4A30-B809-500352C15B4C}"/>
              </a:ext>
            </a:extLst>
          </p:cNvPr>
          <p:cNvSpPr/>
          <p:nvPr/>
        </p:nvSpPr>
        <p:spPr>
          <a:xfrm>
            <a:off x="591321" y="1087055"/>
            <a:ext cx="5065690" cy="1499191"/>
          </a:xfrm>
          <a:prstGeom prst="rect">
            <a:avLst/>
          </a:prstGeom>
          <a:solidFill>
            <a:schemeClr val="accent6">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18">
            <a:extLst>
              <a:ext uri="{FF2B5EF4-FFF2-40B4-BE49-F238E27FC236}">
                <a16:creationId xmlns:a16="http://schemas.microsoft.com/office/drawing/2014/main" id="{C94799CB-0EE3-4402-9D38-28B488BF01BA}"/>
              </a:ext>
            </a:extLst>
          </p:cNvPr>
          <p:cNvSpPr txBox="1"/>
          <p:nvPr/>
        </p:nvSpPr>
        <p:spPr>
          <a:xfrm>
            <a:off x="817638" y="1218217"/>
            <a:ext cx="2853605" cy="338554"/>
          </a:xfrm>
          <a:prstGeom prst="rect">
            <a:avLst/>
          </a:prstGeom>
          <a:noFill/>
        </p:spPr>
        <p:txBody>
          <a:bodyPr wrap="square" rtlCol="0">
            <a:spAutoFit/>
          </a:bodyPr>
          <a:lstStyle>
            <a:defPPr>
              <a:defRPr lang="en-US"/>
            </a:defPPr>
            <a:lvl1pPr>
              <a:defRPr sz="1600" b="1">
                <a:solidFill>
                  <a:schemeClr val="bg1"/>
                </a:solidFill>
                <a:latin typeface="+mj-lt"/>
              </a:defRPr>
            </a:lvl1pPr>
          </a:lstStyle>
          <a:p>
            <a:r>
              <a:rPr lang="tr-TR" dirty="0"/>
              <a:t>VAP KAPSAMI</a:t>
            </a:r>
            <a:endParaRPr lang="en-US" dirty="0"/>
          </a:p>
        </p:txBody>
      </p:sp>
      <p:sp>
        <p:nvSpPr>
          <p:cNvPr id="33" name="Rectangle 19">
            <a:extLst>
              <a:ext uri="{FF2B5EF4-FFF2-40B4-BE49-F238E27FC236}">
                <a16:creationId xmlns:a16="http://schemas.microsoft.com/office/drawing/2014/main" id="{FBC3BD09-13E9-401D-8AD3-ED366870075A}"/>
              </a:ext>
            </a:extLst>
          </p:cNvPr>
          <p:cNvSpPr/>
          <p:nvPr/>
        </p:nvSpPr>
        <p:spPr>
          <a:xfrm>
            <a:off x="811464" y="1531188"/>
            <a:ext cx="4587967" cy="938719"/>
          </a:xfrm>
          <a:prstGeom prst="rect">
            <a:avLst/>
          </a:prstGeom>
        </p:spPr>
        <p:txBody>
          <a:bodyPr wrap="square">
            <a:spAutoFit/>
          </a:bodyPr>
          <a:lstStyle/>
          <a:p>
            <a:pPr algn="just">
              <a:defRPr/>
            </a:pPr>
            <a:r>
              <a:rPr lang="tr-TR" altLang="tr-TR" sz="1100" dirty="0">
                <a:solidFill>
                  <a:schemeClr val="bg1"/>
                </a:solidFill>
                <a:ea typeface="Times New Roman" panose="02020603050405020304" pitchFamily="18" charset="0"/>
              </a:rPr>
              <a:t>Enerji verimli ekipman ve sistem kullanımı, onarım, yalıtım, rehabilitasyon ve proses düzenleme gibi yollarla gereksiz enerji kullanımının, atık enerjinin, enerji kayıp ve kaçaklarının önlenmesi, atık enerjinin geri kazanılması, </a:t>
            </a:r>
            <a:r>
              <a:rPr lang="tr-TR" altLang="tr-TR" sz="1100" dirty="0" err="1">
                <a:solidFill>
                  <a:schemeClr val="bg1"/>
                </a:solidFill>
                <a:ea typeface="Times New Roman" panose="02020603050405020304" pitchFamily="18" charset="0"/>
              </a:rPr>
              <a:t>kojenerasyon</a:t>
            </a:r>
            <a:r>
              <a:rPr lang="tr-TR" altLang="tr-TR" sz="1100" dirty="0">
                <a:solidFill>
                  <a:schemeClr val="bg1"/>
                </a:solidFill>
                <a:ea typeface="Times New Roman" panose="02020603050405020304" pitchFamily="18" charset="0"/>
              </a:rPr>
              <a:t>/atık ısıdan elektrik üretimi konularındaki verimlilik artırıcı projeler</a:t>
            </a:r>
          </a:p>
        </p:txBody>
      </p:sp>
      <p:sp>
        <p:nvSpPr>
          <p:cNvPr id="34" name="Flowchart: Connector 15">
            <a:extLst>
              <a:ext uri="{FF2B5EF4-FFF2-40B4-BE49-F238E27FC236}">
                <a16:creationId xmlns:a16="http://schemas.microsoft.com/office/drawing/2014/main" id="{1B661233-C005-47AF-B5AF-A9B41886CADE}"/>
              </a:ext>
            </a:extLst>
          </p:cNvPr>
          <p:cNvSpPr/>
          <p:nvPr/>
        </p:nvSpPr>
        <p:spPr>
          <a:xfrm>
            <a:off x="591321" y="2621700"/>
            <a:ext cx="360000" cy="3600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rmAutofit fontScale="85000" lnSpcReduction="20000"/>
          </a:bodyPr>
          <a:lstStyle/>
          <a:p>
            <a:pPr algn="ctr"/>
            <a:endParaRPr lang="en-IN" sz="2400" dirty="0">
              <a:solidFill>
                <a:schemeClr val="bg1"/>
              </a:solidFill>
            </a:endParaRPr>
          </a:p>
        </p:txBody>
      </p:sp>
      <p:sp>
        <p:nvSpPr>
          <p:cNvPr id="35" name="Text Placeholder 14">
            <a:extLst>
              <a:ext uri="{FF2B5EF4-FFF2-40B4-BE49-F238E27FC236}">
                <a16:creationId xmlns:a16="http://schemas.microsoft.com/office/drawing/2014/main" id="{4187DBCF-FF73-4566-960B-51560C1598C1}"/>
              </a:ext>
            </a:extLst>
          </p:cNvPr>
          <p:cNvSpPr txBox="1">
            <a:spLocks/>
          </p:cNvSpPr>
          <p:nvPr/>
        </p:nvSpPr>
        <p:spPr>
          <a:xfrm>
            <a:off x="964244" y="2643665"/>
            <a:ext cx="3631792" cy="307777"/>
          </a:xfrm>
          <a:prstGeom prst="rect">
            <a:avLst/>
          </a:prstGeom>
        </p:spPr>
        <p:txBody>
          <a:bodyPr wrap="square" lIns="0" tIns="0" rIns="0" bIns="0">
            <a:spAutoFit/>
          </a:bodyPr>
          <a:lstStyle>
            <a:defPPr>
              <a:defRPr lang="en-US"/>
            </a:defPPr>
            <a:lvl1pPr indent="0">
              <a:lnSpc>
                <a:spcPct val="100000"/>
              </a:lnSpc>
              <a:spcBef>
                <a:spcPts val="0"/>
              </a:spcBef>
              <a:buFont typeface="Arial" panose="020B0604020202020204" pitchFamily="34" charset="0"/>
              <a:buNone/>
              <a:defRPr sz="1000" b="1">
                <a:solidFill>
                  <a:schemeClr val="bg1">
                    <a:lumMod val="50000"/>
                  </a:schemeClr>
                </a:solidFill>
                <a:latin typeface="+mj-lt"/>
              </a:defRPr>
            </a:lvl1pPr>
            <a:lvl2pPr marL="685800" indent="-228600">
              <a:lnSpc>
                <a:spcPct val="90000"/>
              </a:lnSpc>
              <a:spcBef>
                <a:spcPts val="500"/>
              </a:spcBef>
              <a:buFont typeface="Arial" panose="020B0604020202020204" pitchFamily="34" charset="0"/>
              <a:buChar char="•"/>
              <a:defRPr sz="2400">
                <a:solidFill>
                  <a:schemeClr val="bg1">
                    <a:lumMod val="95000"/>
                  </a:schemeClr>
                </a:solidFill>
              </a:defRPr>
            </a:lvl2pPr>
            <a:lvl3pPr marL="1143000" indent="-228600">
              <a:lnSpc>
                <a:spcPct val="90000"/>
              </a:lnSpc>
              <a:spcBef>
                <a:spcPts val="500"/>
              </a:spcBef>
              <a:buFont typeface="Arial" panose="020B0604020202020204" pitchFamily="34" charset="0"/>
              <a:buChar char="•"/>
              <a:defRPr sz="2000">
                <a:solidFill>
                  <a:schemeClr val="bg1">
                    <a:lumMod val="95000"/>
                  </a:schemeClr>
                </a:solidFill>
              </a:defRPr>
            </a:lvl3pPr>
            <a:lvl4pPr marL="1600200" indent="-228600">
              <a:lnSpc>
                <a:spcPct val="90000"/>
              </a:lnSpc>
              <a:spcBef>
                <a:spcPts val="500"/>
              </a:spcBef>
              <a:buFont typeface="Arial" panose="020B0604020202020204" pitchFamily="34" charset="0"/>
              <a:buChar char="•"/>
              <a:defRPr>
                <a:solidFill>
                  <a:schemeClr val="bg1">
                    <a:lumMod val="95000"/>
                  </a:schemeClr>
                </a:solidFill>
              </a:defRPr>
            </a:lvl4pPr>
            <a:lvl5pPr marL="2057400" indent="-228600">
              <a:lnSpc>
                <a:spcPct val="90000"/>
              </a:lnSpc>
              <a:spcBef>
                <a:spcPts val="500"/>
              </a:spcBef>
              <a:buFont typeface="Arial" panose="020B0604020202020204" pitchFamily="34" charset="0"/>
              <a:buChar char="•"/>
              <a:defRPr>
                <a:solidFill>
                  <a:schemeClr val="bg1">
                    <a:lumMod val="9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tr-TR" dirty="0"/>
              <a:t>Projelerin Uygulama Süresi</a:t>
            </a:r>
          </a:p>
          <a:p>
            <a:r>
              <a:rPr lang="tr-TR" b="0" dirty="0"/>
              <a:t>En fazla 2 yıl</a:t>
            </a:r>
            <a:endParaRPr lang="en-IN" b="0" dirty="0"/>
          </a:p>
        </p:txBody>
      </p:sp>
      <p:sp>
        <p:nvSpPr>
          <p:cNvPr id="36" name="Text Placeholder 14">
            <a:extLst>
              <a:ext uri="{FF2B5EF4-FFF2-40B4-BE49-F238E27FC236}">
                <a16:creationId xmlns:a16="http://schemas.microsoft.com/office/drawing/2014/main" id="{B6CEDD36-F54B-43B9-89F1-ABF274381359}"/>
              </a:ext>
            </a:extLst>
          </p:cNvPr>
          <p:cNvSpPr txBox="1">
            <a:spLocks/>
          </p:cNvSpPr>
          <p:nvPr/>
        </p:nvSpPr>
        <p:spPr>
          <a:xfrm>
            <a:off x="1220344" y="2940809"/>
            <a:ext cx="3631792" cy="16927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IN" sz="1100" dirty="0">
              <a:solidFill>
                <a:schemeClr val="bg1">
                  <a:lumMod val="50000"/>
                </a:schemeClr>
              </a:solidFill>
            </a:endParaRPr>
          </a:p>
        </p:txBody>
      </p:sp>
      <p:sp>
        <p:nvSpPr>
          <p:cNvPr id="37" name="Flowchart: Connector 18">
            <a:extLst>
              <a:ext uri="{FF2B5EF4-FFF2-40B4-BE49-F238E27FC236}">
                <a16:creationId xmlns:a16="http://schemas.microsoft.com/office/drawing/2014/main" id="{6F4E602C-19E6-4766-8E35-F4295BE75D35}"/>
              </a:ext>
            </a:extLst>
          </p:cNvPr>
          <p:cNvSpPr/>
          <p:nvPr/>
        </p:nvSpPr>
        <p:spPr>
          <a:xfrm>
            <a:off x="9911689" y="5177044"/>
            <a:ext cx="360000" cy="360000"/>
          </a:xfrm>
          <a:prstGeom prst="flowChart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rmAutofit fontScale="85000" lnSpcReduction="20000"/>
          </a:bodyPr>
          <a:lstStyle/>
          <a:p>
            <a:pPr algn="ctr"/>
            <a:endParaRPr lang="en-IN" sz="2400" dirty="0">
              <a:solidFill>
                <a:schemeClr val="bg1"/>
              </a:solidFill>
            </a:endParaRPr>
          </a:p>
        </p:txBody>
      </p:sp>
      <p:sp>
        <p:nvSpPr>
          <p:cNvPr id="38" name="Text Placeholder 14">
            <a:extLst>
              <a:ext uri="{FF2B5EF4-FFF2-40B4-BE49-F238E27FC236}">
                <a16:creationId xmlns:a16="http://schemas.microsoft.com/office/drawing/2014/main" id="{A556D821-C903-4E6E-950F-18DA07F3741F}"/>
              </a:ext>
            </a:extLst>
          </p:cNvPr>
          <p:cNvSpPr txBox="1">
            <a:spLocks/>
          </p:cNvSpPr>
          <p:nvPr/>
        </p:nvSpPr>
        <p:spPr>
          <a:xfrm>
            <a:off x="10271008" y="5185684"/>
            <a:ext cx="1083242" cy="307777"/>
          </a:xfrm>
          <a:prstGeom prst="rect">
            <a:avLst/>
          </a:prstGeom>
        </p:spPr>
        <p:txBody>
          <a:bodyPr wrap="square" lIns="0" tIns="0" rIns="0" bIns="0">
            <a:spAutoFit/>
          </a:bodyPr>
          <a:lstStyle>
            <a:defPPr>
              <a:defRPr lang="en-US"/>
            </a:defPPr>
            <a:lvl1pPr indent="0">
              <a:lnSpc>
                <a:spcPct val="100000"/>
              </a:lnSpc>
              <a:spcBef>
                <a:spcPts val="0"/>
              </a:spcBef>
              <a:buFont typeface="Arial" panose="020B0604020202020204" pitchFamily="34" charset="0"/>
              <a:buNone/>
              <a:defRPr sz="1000" b="1">
                <a:solidFill>
                  <a:schemeClr val="bg1">
                    <a:lumMod val="50000"/>
                  </a:schemeClr>
                </a:solidFill>
                <a:latin typeface="+mj-lt"/>
              </a:defRPr>
            </a:lvl1pPr>
            <a:lvl2pPr marL="685800" indent="-228600">
              <a:lnSpc>
                <a:spcPct val="90000"/>
              </a:lnSpc>
              <a:spcBef>
                <a:spcPts val="500"/>
              </a:spcBef>
              <a:buFont typeface="Arial" panose="020B0604020202020204" pitchFamily="34" charset="0"/>
              <a:buChar char="•"/>
              <a:defRPr sz="2400">
                <a:solidFill>
                  <a:schemeClr val="bg1">
                    <a:lumMod val="95000"/>
                  </a:schemeClr>
                </a:solidFill>
              </a:defRPr>
            </a:lvl2pPr>
            <a:lvl3pPr marL="1143000" indent="-228600">
              <a:lnSpc>
                <a:spcPct val="90000"/>
              </a:lnSpc>
              <a:spcBef>
                <a:spcPts val="500"/>
              </a:spcBef>
              <a:buFont typeface="Arial" panose="020B0604020202020204" pitchFamily="34" charset="0"/>
              <a:buChar char="•"/>
              <a:defRPr sz="2000">
                <a:solidFill>
                  <a:schemeClr val="bg1">
                    <a:lumMod val="95000"/>
                  </a:schemeClr>
                </a:solidFill>
              </a:defRPr>
            </a:lvl3pPr>
            <a:lvl4pPr marL="1600200" indent="-228600">
              <a:lnSpc>
                <a:spcPct val="90000"/>
              </a:lnSpc>
              <a:spcBef>
                <a:spcPts val="500"/>
              </a:spcBef>
              <a:buFont typeface="Arial" panose="020B0604020202020204" pitchFamily="34" charset="0"/>
              <a:buChar char="•"/>
              <a:defRPr>
                <a:solidFill>
                  <a:schemeClr val="bg1">
                    <a:lumMod val="95000"/>
                  </a:schemeClr>
                </a:solidFill>
              </a:defRPr>
            </a:lvl4pPr>
            <a:lvl5pPr marL="2057400" indent="-228600">
              <a:lnSpc>
                <a:spcPct val="90000"/>
              </a:lnSpc>
              <a:spcBef>
                <a:spcPts val="500"/>
              </a:spcBef>
              <a:buFont typeface="Arial" panose="020B0604020202020204" pitchFamily="34" charset="0"/>
              <a:buChar char="•"/>
              <a:defRPr>
                <a:solidFill>
                  <a:schemeClr val="bg1">
                    <a:lumMod val="9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tr-TR" dirty="0"/>
              <a:t>Destek Ödemesi</a:t>
            </a:r>
          </a:p>
          <a:p>
            <a:r>
              <a:rPr lang="tr-TR" b="0" dirty="0"/>
              <a:t>Uygulama sonrası</a:t>
            </a:r>
            <a:endParaRPr lang="en-IN" b="0" dirty="0"/>
          </a:p>
        </p:txBody>
      </p:sp>
      <p:sp>
        <p:nvSpPr>
          <p:cNvPr id="39" name="Flowchart: Connector 6">
            <a:extLst>
              <a:ext uri="{FF2B5EF4-FFF2-40B4-BE49-F238E27FC236}">
                <a16:creationId xmlns:a16="http://schemas.microsoft.com/office/drawing/2014/main" id="{23075B7F-8E21-41D7-AAA6-F7377025E834}"/>
              </a:ext>
            </a:extLst>
          </p:cNvPr>
          <p:cNvSpPr/>
          <p:nvPr/>
        </p:nvSpPr>
        <p:spPr>
          <a:xfrm>
            <a:off x="6314649" y="2654823"/>
            <a:ext cx="360000" cy="3600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rmAutofit fontScale="85000" lnSpcReduction="20000"/>
          </a:bodyPr>
          <a:lstStyle/>
          <a:p>
            <a:pPr algn="ctr"/>
            <a:endParaRPr lang="en-IN" sz="2400" dirty="0">
              <a:solidFill>
                <a:schemeClr val="bg1"/>
              </a:solidFill>
            </a:endParaRPr>
          </a:p>
        </p:txBody>
      </p:sp>
      <p:sp>
        <p:nvSpPr>
          <p:cNvPr id="40" name="Text Placeholder 14">
            <a:extLst>
              <a:ext uri="{FF2B5EF4-FFF2-40B4-BE49-F238E27FC236}">
                <a16:creationId xmlns:a16="http://schemas.microsoft.com/office/drawing/2014/main" id="{5B822E9D-85BD-459A-9163-79E24F4C0FB1}"/>
              </a:ext>
            </a:extLst>
          </p:cNvPr>
          <p:cNvSpPr txBox="1">
            <a:spLocks/>
          </p:cNvSpPr>
          <p:nvPr/>
        </p:nvSpPr>
        <p:spPr>
          <a:xfrm>
            <a:off x="6683358" y="2668677"/>
            <a:ext cx="1456893" cy="461665"/>
          </a:xfrm>
          <a:prstGeom prst="rect">
            <a:avLst/>
          </a:prstGeom>
        </p:spPr>
        <p:txBody>
          <a:bodyPr wrap="square" lIns="0" tIns="0" rIns="0" bIns="0">
            <a:spAutoFit/>
          </a:bodyPr>
          <a:lstStyle>
            <a:defPPr>
              <a:defRPr lang="en-US"/>
            </a:defPPr>
            <a:lvl1pPr indent="0">
              <a:lnSpc>
                <a:spcPct val="100000"/>
              </a:lnSpc>
              <a:spcBef>
                <a:spcPts val="0"/>
              </a:spcBef>
              <a:buFont typeface="Arial" panose="020B0604020202020204" pitchFamily="34" charset="0"/>
              <a:buNone/>
              <a:defRPr sz="1000" b="1">
                <a:solidFill>
                  <a:schemeClr val="bg1">
                    <a:lumMod val="50000"/>
                  </a:schemeClr>
                </a:solidFill>
                <a:latin typeface="+mj-lt"/>
              </a:defRPr>
            </a:lvl1pPr>
            <a:lvl2pPr marL="685800" indent="-228600">
              <a:lnSpc>
                <a:spcPct val="90000"/>
              </a:lnSpc>
              <a:spcBef>
                <a:spcPts val="500"/>
              </a:spcBef>
              <a:buFont typeface="Arial" panose="020B0604020202020204" pitchFamily="34" charset="0"/>
              <a:buChar char="•"/>
              <a:defRPr sz="2400">
                <a:solidFill>
                  <a:schemeClr val="bg1">
                    <a:lumMod val="95000"/>
                  </a:schemeClr>
                </a:solidFill>
              </a:defRPr>
            </a:lvl2pPr>
            <a:lvl3pPr marL="1143000" indent="-228600">
              <a:lnSpc>
                <a:spcPct val="90000"/>
              </a:lnSpc>
              <a:spcBef>
                <a:spcPts val="500"/>
              </a:spcBef>
              <a:buFont typeface="Arial" panose="020B0604020202020204" pitchFamily="34" charset="0"/>
              <a:buChar char="•"/>
              <a:defRPr sz="2000">
                <a:solidFill>
                  <a:schemeClr val="bg1">
                    <a:lumMod val="95000"/>
                  </a:schemeClr>
                </a:solidFill>
              </a:defRPr>
            </a:lvl3pPr>
            <a:lvl4pPr marL="1600200" indent="-228600">
              <a:lnSpc>
                <a:spcPct val="90000"/>
              </a:lnSpc>
              <a:spcBef>
                <a:spcPts val="500"/>
              </a:spcBef>
              <a:buFont typeface="Arial" panose="020B0604020202020204" pitchFamily="34" charset="0"/>
              <a:buChar char="•"/>
              <a:defRPr>
                <a:solidFill>
                  <a:schemeClr val="bg1">
                    <a:lumMod val="95000"/>
                  </a:schemeClr>
                </a:solidFill>
              </a:defRPr>
            </a:lvl4pPr>
            <a:lvl5pPr marL="2057400" indent="-228600">
              <a:lnSpc>
                <a:spcPct val="90000"/>
              </a:lnSpc>
              <a:spcBef>
                <a:spcPts val="500"/>
              </a:spcBef>
              <a:buFont typeface="Arial" panose="020B0604020202020204" pitchFamily="34" charset="0"/>
              <a:buChar char="•"/>
              <a:defRPr>
                <a:solidFill>
                  <a:schemeClr val="bg1">
                    <a:lumMod val="9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tr-TR" dirty="0"/>
              <a:t>Başvuru Dönemi</a:t>
            </a:r>
          </a:p>
          <a:p>
            <a:r>
              <a:rPr lang="tr-TR" b="0" dirty="0"/>
              <a:t>Yıl içinde sürekli başvuru</a:t>
            </a:r>
            <a:endParaRPr lang="en-IN" b="0" dirty="0"/>
          </a:p>
          <a:p>
            <a:endParaRPr lang="en-IN" dirty="0"/>
          </a:p>
        </p:txBody>
      </p:sp>
      <p:sp>
        <p:nvSpPr>
          <p:cNvPr id="41" name="Flowchart: Connector 9">
            <a:extLst>
              <a:ext uri="{FF2B5EF4-FFF2-40B4-BE49-F238E27FC236}">
                <a16:creationId xmlns:a16="http://schemas.microsoft.com/office/drawing/2014/main" id="{BA949E26-BECB-4233-854E-27E9DF04DB26}"/>
              </a:ext>
            </a:extLst>
          </p:cNvPr>
          <p:cNvSpPr/>
          <p:nvPr/>
        </p:nvSpPr>
        <p:spPr>
          <a:xfrm>
            <a:off x="6319556" y="5181024"/>
            <a:ext cx="360000" cy="3600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rmAutofit fontScale="85000" lnSpcReduction="20000"/>
          </a:bodyPr>
          <a:lstStyle/>
          <a:p>
            <a:pPr algn="ctr"/>
            <a:endParaRPr lang="en-IN" sz="2400" dirty="0">
              <a:solidFill>
                <a:schemeClr val="bg1"/>
              </a:solidFill>
            </a:endParaRPr>
          </a:p>
        </p:txBody>
      </p:sp>
      <p:sp>
        <p:nvSpPr>
          <p:cNvPr id="42" name="Text Placeholder 14">
            <a:extLst>
              <a:ext uri="{FF2B5EF4-FFF2-40B4-BE49-F238E27FC236}">
                <a16:creationId xmlns:a16="http://schemas.microsoft.com/office/drawing/2014/main" id="{6C957A40-A61E-4664-AEE7-37B4C0C889B8}"/>
              </a:ext>
            </a:extLst>
          </p:cNvPr>
          <p:cNvSpPr txBox="1">
            <a:spLocks/>
          </p:cNvSpPr>
          <p:nvPr/>
        </p:nvSpPr>
        <p:spPr>
          <a:xfrm>
            <a:off x="6692067" y="5229267"/>
            <a:ext cx="836833" cy="307777"/>
          </a:xfrm>
          <a:prstGeom prst="rect">
            <a:avLst/>
          </a:prstGeom>
        </p:spPr>
        <p:txBody>
          <a:bodyPr wrap="square" lIns="0" tIns="0" rIns="0" bIns="0">
            <a:spAutoFit/>
          </a:bodyPr>
          <a:lstStyle>
            <a:defPPr>
              <a:defRPr lang="en-US"/>
            </a:defPPr>
            <a:lvl1pPr indent="0">
              <a:lnSpc>
                <a:spcPct val="100000"/>
              </a:lnSpc>
              <a:spcBef>
                <a:spcPts val="0"/>
              </a:spcBef>
              <a:buFont typeface="Arial" panose="020B0604020202020204" pitchFamily="34" charset="0"/>
              <a:buNone/>
              <a:defRPr sz="1000" b="1">
                <a:solidFill>
                  <a:schemeClr val="bg1">
                    <a:lumMod val="50000"/>
                  </a:schemeClr>
                </a:solidFill>
                <a:latin typeface="+mj-lt"/>
              </a:defRPr>
            </a:lvl1pPr>
            <a:lvl2pPr marL="685800" indent="-228600">
              <a:lnSpc>
                <a:spcPct val="90000"/>
              </a:lnSpc>
              <a:spcBef>
                <a:spcPts val="500"/>
              </a:spcBef>
              <a:buFont typeface="Arial" panose="020B0604020202020204" pitchFamily="34" charset="0"/>
              <a:buChar char="•"/>
              <a:defRPr sz="2400">
                <a:solidFill>
                  <a:schemeClr val="bg1">
                    <a:lumMod val="95000"/>
                  </a:schemeClr>
                </a:solidFill>
              </a:defRPr>
            </a:lvl2pPr>
            <a:lvl3pPr marL="1143000" indent="-228600">
              <a:lnSpc>
                <a:spcPct val="90000"/>
              </a:lnSpc>
              <a:spcBef>
                <a:spcPts val="500"/>
              </a:spcBef>
              <a:buFont typeface="Arial" panose="020B0604020202020204" pitchFamily="34" charset="0"/>
              <a:buChar char="•"/>
              <a:defRPr sz="2000">
                <a:solidFill>
                  <a:schemeClr val="bg1">
                    <a:lumMod val="95000"/>
                  </a:schemeClr>
                </a:solidFill>
              </a:defRPr>
            </a:lvl3pPr>
            <a:lvl4pPr marL="1600200" indent="-228600">
              <a:lnSpc>
                <a:spcPct val="90000"/>
              </a:lnSpc>
              <a:spcBef>
                <a:spcPts val="500"/>
              </a:spcBef>
              <a:buFont typeface="Arial" panose="020B0604020202020204" pitchFamily="34" charset="0"/>
              <a:buChar char="•"/>
              <a:defRPr>
                <a:solidFill>
                  <a:schemeClr val="bg1">
                    <a:lumMod val="95000"/>
                  </a:schemeClr>
                </a:solidFill>
              </a:defRPr>
            </a:lvl4pPr>
            <a:lvl5pPr marL="2057400" indent="-228600">
              <a:lnSpc>
                <a:spcPct val="90000"/>
              </a:lnSpc>
              <a:spcBef>
                <a:spcPts val="500"/>
              </a:spcBef>
              <a:buFont typeface="Arial" panose="020B0604020202020204" pitchFamily="34" charset="0"/>
              <a:buChar char="•"/>
              <a:defRPr>
                <a:solidFill>
                  <a:schemeClr val="bg1">
                    <a:lumMod val="9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tr-TR" dirty="0"/>
              <a:t>Destek Türü</a:t>
            </a:r>
          </a:p>
          <a:p>
            <a:r>
              <a:rPr lang="tr-TR" b="0" dirty="0"/>
              <a:t>Hibe</a:t>
            </a:r>
            <a:endParaRPr lang="en-IN" b="0" dirty="0"/>
          </a:p>
        </p:txBody>
      </p:sp>
      <p:sp>
        <p:nvSpPr>
          <p:cNvPr id="43" name="Flowchart: Connector 6">
            <a:extLst>
              <a:ext uri="{FF2B5EF4-FFF2-40B4-BE49-F238E27FC236}">
                <a16:creationId xmlns:a16="http://schemas.microsoft.com/office/drawing/2014/main" id="{77D7BEB1-E55C-4EB1-9B7D-1F6C65774A69}"/>
              </a:ext>
            </a:extLst>
          </p:cNvPr>
          <p:cNvSpPr/>
          <p:nvPr/>
        </p:nvSpPr>
        <p:spPr>
          <a:xfrm>
            <a:off x="595535" y="5209895"/>
            <a:ext cx="360000" cy="3600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rmAutofit fontScale="85000" lnSpcReduction="20000"/>
          </a:bodyPr>
          <a:lstStyle/>
          <a:p>
            <a:pPr algn="ctr"/>
            <a:endParaRPr lang="en-IN" sz="2400" dirty="0">
              <a:solidFill>
                <a:schemeClr val="bg1"/>
              </a:solidFill>
            </a:endParaRPr>
          </a:p>
        </p:txBody>
      </p:sp>
      <p:sp>
        <p:nvSpPr>
          <p:cNvPr id="44" name="Text Placeholder 14">
            <a:extLst>
              <a:ext uri="{FF2B5EF4-FFF2-40B4-BE49-F238E27FC236}">
                <a16:creationId xmlns:a16="http://schemas.microsoft.com/office/drawing/2014/main" id="{3D5380C9-12BC-44A0-AA20-C6B94F78B848}"/>
              </a:ext>
            </a:extLst>
          </p:cNvPr>
          <p:cNvSpPr txBox="1">
            <a:spLocks/>
          </p:cNvSpPr>
          <p:nvPr/>
        </p:nvSpPr>
        <p:spPr>
          <a:xfrm>
            <a:off x="964244" y="5223749"/>
            <a:ext cx="1456893" cy="461665"/>
          </a:xfrm>
          <a:prstGeom prst="rect">
            <a:avLst/>
          </a:prstGeom>
        </p:spPr>
        <p:txBody>
          <a:bodyPr wrap="square" lIns="0" tIns="0" rIns="0" bIns="0">
            <a:spAutoFit/>
          </a:bodyPr>
          <a:lstStyle>
            <a:defPPr>
              <a:defRPr lang="en-US"/>
            </a:defPPr>
            <a:lvl1pPr indent="0">
              <a:lnSpc>
                <a:spcPct val="100000"/>
              </a:lnSpc>
              <a:spcBef>
                <a:spcPts val="0"/>
              </a:spcBef>
              <a:buFont typeface="Arial" panose="020B0604020202020204" pitchFamily="34" charset="0"/>
              <a:buNone/>
              <a:defRPr sz="1000" b="1">
                <a:solidFill>
                  <a:schemeClr val="bg1">
                    <a:lumMod val="50000"/>
                  </a:schemeClr>
                </a:solidFill>
                <a:latin typeface="+mj-lt"/>
              </a:defRPr>
            </a:lvl1pPr>
            <a:lvl2pPr marL="685800" indent="-228600">
              <a:lnSpc>
                <a:spcPct val="90000"/>
              </a:lnSpc>
              <a:spcBef>
                <a:spcPts val="500"/>
              </a:spcBef>
              <a:buFont typeface="Arial" panose="020B0604020202020204" pitchFamily="34" charset="0"/>
              <a:buChar char="•"/>
              <a:defRPr sz="2400">
                <a:solidFill>
                  <a:schemeClr val="bg1">
                    <a:lumMod val="95000"/>
                  </a:schemeClr>
                </a:solidFill>
              </a:defRPr>
            </a:lvl2pPr>
            <a:lvl3pPr marL="1143000" indent="-228600">
              <a:lnSpc>
                <a:spcPct val="90000"/>
              </a:lnSpc>
              <a:spcBef>
                <a:spcPts val="500"/>
              </a:spcBef>
              <a:buFont typeface="Arial" panose="020B0604020202020204" pitchFamily="34" charset="0"/>
              <a:buChar char="•"/>
              <a:defRPr sz="2000">
                <a:solidFill>
                  <a:schemeClr val="bg1">
                    <a:lumMod val="95000"/>
                  </a:schemeClr>
                </a:solidFill>
              </a:defRPr>
            </a:lvl3pPr>
            <a:lvl4pPr marL="1600200" indent="-228600">
              <a:lnSpc>
                <a:spcPct val="90000"/>
              </a:lnSpc>
              <a:spcBef>
                <a:spcPts val="500"/>
              </a:spcBef>
              <a:buFont typeface="Arial" panose="020B0604020202020204" pitchFamily="34" charset="0"/>
              <a:buChar char="•"/>
              <a:defRPr>
                <a:solidFill>
                  <a:schemeClr val="bg1">
                    <a:lumMod val="95000"/>
                  </a:schemeClr>
                </a:solidFill>
              </a:defRPr>
            </a:lvl4pPr>
            <a:lvl5pPr marL="2057400" indent="-228600">
              <a:lnSpc>
                <a:spcPct val="90000"/>
              </a:lnSpc>
              <a:spcBef>
                <a:spcPts val="500"/>
              </a:spcBef>
              <a:buFont typeface="Arial" panose="020B0604020202020204" pitchFamily="34" charset="0"/>
              <a:buChar char="•"/>
              <a:defRPr>
                <a:solidFill>
                  <a:schemeClr val="bg1">
                    <a:lumMod val="9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tr-TR" dirty="0"/>
              <a:t>Proje Sayısı</a:t>
            </a:r>
          </a:p>
          <a:p>
            <a:r>
              <a:rPr lang="tr-TR" b="0" dirty="0"/>
              <a:t>5 proje ile sınırlıdır</a:t>
            </a:r>
            <a:endParaRPr lang="en-IN" b="0" dirty="0"/>
          </a:p>
          <a:p>
            <a:endParaRPr lang="en-IN" dirty="0"/>
          </a:p>
        </p:txBody>
      </p:sp>
      <p:sp>
        <p:nvSpPr>
          <p:cNvPr id="45" name="Flowchart: Connector 12">
            <a:extLst>
              <a:ext uri="{FF2B5EF4-FFF2-40B4-BE49-F238E27FC236}">
                <a16:creationId xmlns:a16="http://schemas.microsoft.com/office/drawing/2014/main" id="{2DC1301A-2A6A-427C-A261-3F8F32777AA6}"/>
              </a:ext>
            </a:extLst>
          </p:cNvPr>
          <p:cNvSpPr/>
          <p:nvPr/>
        </p:nvSpPr>
        <p:spPr>
          <a:xfrm>
            <a:off x="2296057" y="5193424"/>
            <a:ext cx="360000" cy="3600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rmAutofit fontScale="85000" lnSpcReduction="20000"/>
          </a:bodyPr>
          <a:lstStyle/>
          <a:p>
            <a:pPr algn="ctr"/>
            <a:endParaRPr lang="en-IN" sz="2400" dirty="0">
              <a:solidFill>
                <a:schemeClr val="bg1"/>
              </a:solidFill>
            </a:endParaRPr>
          </a:p>
        </p:txBody>
      </p:sp>
      <p:sp>
        <p:nvSpPr>
          <p:cNvPr id="46" name="Text Placeholder 14">
            <a:extLst>
              <a:ext uri="{FF2B5EF4-FFF2-40B4-BE49-F238E27FC236}">
                <a16:creationId xmlns:a16="http://schemas.microsoft.com/office/drawing/2014/main" id="{8CB66D26-6D9D-4099-BCCD-C94E60F3AE8F}"/>
              </a:ext>
            </a:extLst>
          </p:cNvPr>
          <p:cNvSpPr txBox="1">
            <a:spLocks/>
          </p:cNvSpPr>
          <p:nvPr/>
        </p:nvSpPr>
        <p:spPr>
          <a:xfrm>
            <a:off x="2676893" y="5222614"/>
            <a:ext cx="2277879" cy="307777"/>
          </a:xfrm>
          <a:prstGeom prst="rect">
            <a:avLst/>
          </a:prstGeom>
        </p:spPr>
        <p:txBody>
          <a:bodyPr wrap="square" lIns="0" tIns="0" rIns="0" bIns="0">
            <a:spAutoFit/>
          </a:bodyPr>
          <a:lstStyle>
            <a:defPPr>
              <a:defRPr lang="en-US"/>
            </a:defPPr>
            <a:lvl1pPr indent="0">
              <a:lnSpc>
                <a:spcPct val="100000"/>
              </a:lnSpc>
              <a:spcBef>
                <a:spcPts val="0"/>
              </a:spcBef>
              <a:buFont typeface="Arial" panose="020B0604020202020204" pitchFamily="34" charset="0"/>
              <a:buNone/>
              <a:defRPr sz="1000" b="1">
                <a:solidFill>
                  <a:schemeClr val="bg1">
                    <a:lumMod val="50000"/>
                  </a:schemeClr>
                </a:solidFill>
                <a:latin typeface="+mj-lt"/>
              </a:defRPr>
            </a:lvl1pPr>
            <a:lvl2pPr marL="685800" indent="-228600">
              <a:lnSpc>
                <a:spcPct val="90000"/>
              </a:lnSpc>
              <a:spcBef>
                <a:spcPts val="500"/>
              </a:spcBef>
              <a:buFont typeface="Arial" panose="020B0604020202020204" pitchFamily="34" charset="0"/>
              <a:buChar char="•"/>
              <a:defRPr sz="2400">
                <a:solidFill>
                  <a:schemeClr val="bg1">
                    <a:lumMod val="95000"/>
                  </a:schemeClr>
                </a:solidFill>
              </a:defRPr>
            </a:lvl2pPr>
            <a:lvl3pPr marL="1143000" indent="-228600">
              <a:lnSpc>
                <a:spcPct val="90000"/>
              </a:lnSpc>
              <a:spcBef>
                <a:spcPts val="500"/>
              </a:spcBef>
              <a:buFont typeface="Arial" panose="020B0604020202020204" pitchFamily="34" charset="0"/>
              <a:buChar char="•"/>
              <a:defRPr sz="2000">
                <a:solidFill>
                  <a:schemeClr val="bg1">
                    <a:lumMod val="95000"/>
                  </a:schemeClr>
                </a:solidFill>
              </a:defRPr>
            </a:lvl3pPr>
            <a:lvl4pPr marL="1600200" indent="-228600">
              <a:lnSpc>
                <a:spcPct val="90000"/>
              </a:lnSpc>
              <a:spcBef>
                <a:spcPts val="500"/>
              </a:spcBef>
              <a:buFont typeface="Arial" panose="020B0604020202020204" pitchFamily="34" charset="0"/>
              <a:buChar char="•"/>
              <a:defRPr>
                <a:solidFill>
                  <a:schemeClr val="bg1">
                    <a:lumMod val="95000"/>
                  </a:schemeClr>
                </a:solidFill>
              </a:defRPr>
            </a:lvl4pPr>
            <a:lvl5pPr marL="2057400" indent="-228600">
              <a:lnSpc>
                <a:spcPct val="90000"/>
              </a:lnSpc>
              <a:spcBef>
                <a:spcPts val="500"/>
              </a:spcBef>
              <a:buFont typeface="Arial" panose="020B0604020202020204" pitchFamily="34" charset="0"/>
              <a:buChar char="•"/>
              <a:defRPr>
                <a:solidFill>
                  <a:schemeClr val="bg1">
                    <a:lumMod val="9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tr-TR" dirty="0"/>
              <a:t>Projenin Hazırlanması</a:t>
            </a:r>
          </a:p>
          <a:p>
            <a:r>
              <a:rPr lang="tr-TR" b="0" dirty="0"/>
              <a:t>EVD Şirketleri tarafından</a:t>
            </a:r>
            <a:endParaRPr lang="en-IN" b="0" dirty="0"/>
          </a:p>
        </p:txBody>
      </p:sp>
    </p:spTree>
    <p:extLst>
      <p:ext uri="{BB962C8B-B14F-4D97-AF65-F5344CB8AC3E}">
        <p14:creationId xmlns:p14="http://schemas.microsoft.com/office/powerpoint/2010/main" val="3647995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id="{585E2608-9754-4D87-AB2A-E399F1463C9E}"/>
              </a:ext>
            </a:extLst>
          </p:cNvPr>
          <p:cNvGrpSpPr/>
          <p:nvPr/>
        </p:nvGrpSpPr>
        <p:grpSpPr>
          <a:xfrm>
            <a:off x="196769" y="99292"/>
            <a:ext cx="11796064" cy="6550757"/>
            <a:chOff x="196769" y="99292"/>
            <a:chExt cx="11796064" cy="6550757"/>
          </a:xfrm>
        </p:grpSpPr>
        <p:cxnSp>
          <p:nvCxnSpPr>
            <p:cNvPr id="8" name="Düz Bağlayıcı 7"/>
            <p:cNvCxnSpPr/>
            <p:nvPr/>
          </p:nvCxnSpPr>
          <p:spPr>
            <a:xfrm>
              <a:off x="218209" y="1035627"/>
              <a:ext cx="11741727" cy="2598"/>
            </a:xfrm>
            <a:prstGeom prst="line">
              <a:avLst/>
            </a:prstGeom>
            <a:blipFill>
              <a:blip r:embed="rId3">
                <a:lum bright="3000"/>
              </a:blip>
              <a:stretch>
                <a:fillRect/>
              </a:stretch>
            </a:blipFill>
            <a:ln w="57150">
              <a:solidFill>
                <a:srgbClr val="DE101C"/>
              </a:solidFill>
            </a:ln>
          </p:spPr>
          <p:style>
            <a:lnRef idx="2">
              <a:schemeClr val="accent1">
                <a:shade val="50000"/>
              </a:schemeClr>
            </a:lnRef>
            <a:fillRef idx="1">
              <a:schemeClr val="accent1"/>
            </a:fillRef>
            <a:effectRef idx="0">
              <a:schemeClr val="accent1"/>
            </a:effectRef>
            <a:fontRef idx="minor">
              <a:schemeClr val="lt1"/>
            </a:fontRef>
          </p:style>
        </p:cxnSp>
        <p:sp>
          <p:nvSpPr>
            <p:cNvPr id="10" name="Yuvarlatılmış Çapraz Köşeli Dikdörtgen 9"/>
            <p:cNvSpPr/>
            <p:nvPr/>
          </p:nvSpPr>
          <p:spPr>
            <a:xfrm>
              <a:off x="218206" y="99292"/>
              <a:ext cx="11741727" cy="848734"/>
            </a:xfrm>
            <a:prstGeom prst="round2DiagRect">
              <a:avLst>
                <a:gd name="adj1" fmla="val 45461"/>
                <a:gd name="adj2" fmla="val 0"/>
              </a:avLst>
            </a:prstGeom>
            <a:blipFill>
              <a:blip r:embed="rId3">
                <a:lum bright="3000"/>
              </a:blip>
              <a:stretch>
                <a:fillRect/>
              </a:stretch>
            </a:blipFill>
            <a:ln>
              <a:solidFill>
                <a:srgbClr val="B20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Justus oldstyle"/>
                <a:ea typeface="+mn-ea"/>
                <a:cs typeface="+mn-cs"/>
              </a:endParaRPr>
            </a:p>
          </p:txBody>
        </p:sp>
        <p:sp>
          <p:nvSpPr>
            <p:cNvPr id="12" name="Round Diagonal Corner Rectangle 11"/>
            <p:cNvSpPr/>
            <p:nvPr/>
          </p:nvSpPr>
          <p:spPr>
            <a:xfrm>
              <a:off x="196770" y="5730352"/>
              <a:ext cx="11796063" cy="919697"/>
            </a:xfrm>
            <a:prstGeom prst="round2DiagRect">
              <a:avLst/>
            </a:prstGeom>
            <a:gradFill flip="none" rotWithShape="1">
              <a:gsLst>
                <a:gs pos="45000">
                  <a:srgbClr val="FF7474">
                    <a:lumMod val="73000"/>
                    <a:lumOff val="27000"/>
                    <a:alpha val="83000"/>
                  </a:srgbClr>
                </a:gs>
                <a:gs pos="29000">
                  <a:srgbClr val="C00000">
                    <a:lumMod val="88000"/>
                    <a:lumOff val="12000"/>
                  </a:srgbClr>
                </a:gs>
                <a:gs pos="64000">
                  <a:srgbClr val="FF0000"/>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Justus oldstyle"/>
                <a:ea typeface="+mn-ea"/>
                <a:cs typeface="+mn-cs"/>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5411" y="5821203"/>
              <a:ext cx="2527977" cy="737993"/>
            </a:xfrm>
            <a:prstGeom prst="rect">
              <a:avLst/>
            </a:prstGeom>
          </p:spPr>
        </p:pic>
        <p:sp>
          <p:nvSpPr>
            <p:cNvPr id="14" name="Round Same Side Corner Rectangle 12"/>
            <p:cNvSpPr/>
            <p:nvPr/>
          </p:nvSpPr>
          <p:spPr>
            <a:xfrm>
              <a:off x="196769" y="5650191"/>
              <a:ext cx="11796063" cy="60502"/>
            </a:xfrm>
            <a:prstGeom prst="round2Same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Justus oldstyle"/>
                <a:ea typeface="+mn-ea"/>
                <a:cs typeface="+mn-cs"/>
              </a:endParaRPr>
            </a:p>
          </p:txBody>
        </p:sp>
      </p:grpSp>
      <p:sp>
        <p:nvSpPr>
          <p:cNvPr id="4" name="Slide Number Placeholder 3"/>
          <p:cNvSpPr>
            <a:spLocks noGrp="1"/>
          </p:cNvSpPr>
          <p:nvPr>
            <p:ph type="sldNum" sz="quarter" idx="12"/>
          </p:nvPr>
        </p:nvSpPr>
        <p:spPr>
          <a:xfrm>
            <a:off x="8663038" y="6284922"/>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2B267A-8B44-4596-918F-83F90078A6EC}" type="slidenum">
              <a:rPr kumimoji="0" lang="tr-TR" sz="1800" b="0" i="0" u="none" strike="noStrike" kern="1200" cap="none" spc="0" normalizeH="0" baseline="0" noProof="0" smtClean="0">
                <a:ln>
                  <a:noFill/>
                </a:ln>
                <a:solidFill>
                  <a:prstClr val="black"/>
                </a:solidFill>
                <a:effectLst/>
                <a:uLnTx/>
                <a:uFillTx/>
                <a:latin typeface="Justus oldstyl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tr-TR" sz="1800" b="0" i="0" u="none" strike="noStrike" kern="1200" cap="none" spc="0" normalizeH="0" baseline="0" noProof="0" dirty="0">
              <a:ln>
                <a:noFill/>
              </a:ln>
              <a:solidFill>
                <a:prstClr val="black"/>
              </a:solidFill>
              <a:effectLst/>
              <a:uLnTx/>
              <a:uFillTx/>
              <a:latin typeface="Justus oldstyle"/>
              <a:ea typeface="+mn-ea"/>
              <a:cs typeface="+mn-cs"/>
            </a:endParaRPr>
          </a:p>
        </p:txBody>
      </p:sp>
      <p:sp>
        <p:nvSpPr>
          <p:cNvPr id="15" name="Başlık 1">
            <a:extLst>
              <a:ext uri="{FF2B5EF4-FFF2-40B4-BE49-F238E27FC236}">
                <a16:creationId xmlns:a16="http://schemas.microsoft.com/office/drawing/2014/main" id="{7D233F51-10D8-4081-814C-85C368202FFF}"/>
              </a:ext>
            </a:extLst>
          </p:cNvPr>
          <p:cNvSpPr txBox="1">
            <a:spLocks/>
          </p:cNvSpPr>
          <p:nvPr/>
        </p:nvSpPr>
        <p:spPr>
          <a:xfrm>
            <a:off x="601258" y="291701"/>
            <a:ext cx="6101099" cy="424732"/>
          </a:xfrm>
          <a:prstGeom prst="rect">
            <a:avLst/>
          </a:prstGeom>
        </p:spPr>
        <p:txBody>
          <a:bodyPr wrap="square" rtlCol="0">
            <a:sp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dirty="0">
                <a:solidFill>
                  <a:schemeClr val="bg1"/>
                </a:solidFill>
              </a:rPr>
              <a:t>Enerji Verimliliği Destekleri- VAP </a:t>
            </a:r>
          </a:p>
        </p:txBody>
      </p:sp>
      <p:sp>
        <p:nvSpPr>
          <p:cNvPr id="45" name="Dikdörtgen 44">
            <a:extLst>
              <a:ext uri="{FF2B5EF4-FFF2-40B4-BE49-F238E27FC236}">
                <a16:creationId xmlns:a16="http://schemas.microsoft.com/office/drawing/2014/main" id="{8CE7E1DA-72B7-4C68-B926-E1BA9FB48749}"/>
              </a:ext>
            </a:extLst>
          </p:cNvPr>
          <p:cNvSpPr/>
          <p:nvPr/>
        </p:nvSpPr>
        <p:spPr>
          <a:xfrm>
            <a:off x="1467410" y="5301808"/>
            <a:ext cx="9839050" cy="338554"/>
          </a:xfrm>
          <a:prstGeom prst="rect">
            <a:avLst/>
          </a:prstGeom>
        </p:spPr>
        <p:txBody>
          <a:bodyPr wrap="square">
            <a:spAutoFit/>
          </a:bodyPr>
          <a:lstStyle/>
          <a:p>
            <a:pPr algn="ctr"/>
            <a:r>
              <a:rPr lang="tr-TR" sz="1600" b="1" dirty="0">
                <a:solidFill>
                  <a:srgbClr val="0070C0"/>
                </a:solidFill>
              </a:rPr>
              <a:t>https://enerji.gov.tr/evced-enerji-verimliligi-destekleri-verimlilik-artirici-proje-destekleri</a:t>
            </a:r>
          </a:p>
        </p:txBody>
      </p:sp>
      <p:sp>
        <p:nvSpPr>
          <p:cNvPr id="46" name="Metin kutusu 45">
            <a:extLst>
              <a:ext uri="{FF2B5EF4-FFF2-40B4-BE49-F238E27FC236}">
                <a16:creationId xmlns:a16="http://schemas.microsoft.com/office/drawing/2014/main" id="{C18A9BF7-87ED-438E-9D17-FBBFDDE4FF0E}"/>
              </a:ext>
            </a:extLst>
          </p:cNvPr>
          <p:cNvSpPr txBox="1"/>
          <p:nvPr/>
        </p:nvSpPr>
        <p:spPr>
          <a:xfrm>
            <a:off x="309311" y="5336695"/>
            <a:ext cx="2097984" cy="253916"/>
          </a:xfrm>
          <a:prstGeom prst="rect">
            <a:avLst/>
          </a:prstGeom>
          <a:noFill/>
        </p:spPr>
        <p:txBody>
          <a:bodyPr wrap="square" rtlCol="0">
            <a:spAutoFit/>
          </a:bodyPr>
          <a:lstStyle/>
          <a:p>
            <a:r>
              <a:rPr lang="tr-TR" sz="1050" b="1" dirty="0"/>
              <a:t>Güncelleme Tarihi: 30 Kasım 2021</a:t>
            </a:r>
          </a:p>
        </p:txBody>
      </p:sp>
      <p:grpSp>
        <p:nvGrpSpPr>
          <p:cNvPr id="47" name="Grup 46">
            <a:extLst>
              <a:ext uri="{FF2B5EF4-FFF2-40B4-BE49-F238E27FC236}">
                <a16:creationId xmlns:a16="http://schemas.microsoft.com/office/drawing/2014/main" id="{3DD05AA7-EBD3-44FB-B5F6-64088EC8D6CF}"/>
              </a:ext>
            </a:extLst>
          </p:cNvPr>
          <p:cNvGrpSpPr/>
          <p:nvPr/>
        </p:nvGrpSpPr>
        <p:grpSpPr>
          <a:xfrm>
            <a:off x="892914" y="1140435"/>
            <a:ext cx="10513324" cy="4070520"/>
            <a:chOff x="0" y="10981"/>
            <a:chExt cx="11627423" cy="3901335"/>
          </a:xfrm>
        </p:grpSpPr>
        <p:grpSp>
          <p:nvGrpSpPr>
            <p:cNvPr id="48" name="Grup 47">
              <a:extLst>
                <a:ext uri="{FF2B5EF4-FFF2-40B4-BE49-F238E27FC236}">
                  <a16:creationId xmlns:a16="http://schemas.microsoft.com/office/drawing/2014/main" id="{1A9BCFB7-0BDB-46F8-894E-F39B98335311}"/>
                </a:ext>
              </a:extLst>
            </p:cNvPr>
            <p:cNvGrpSpPr/>
            <p:nvPr/>
          </p:nvGrpSpPr>
          <p:grpSpPr>
            <a:xfrm>
              <a:off x="1965203" y="10981"/>
              <a:ext cx="9662220" cy="3867898"/>
              <a:chOff x="1965203" y="11658"/>
              <a:chExt cx="10515552" cy="4106477"/>
            </a:xfrm>
          </p:grpSpPr>
          <p:grpSp>
            <p:nvGrpSpPr>
              <p:cNvPr id="52" name="Grup 51">
                <a:extLst>
                  <a:ext uri="{FF2B5EF4-FFF2-40B4-BE49-F238E27FC236}">
                    <a16:creationId xmlns:a16="http://schemas.microsoft.com/office/drawing/2014/main" id="{4229677F-D58C-43EA-8739-CB24AB2B3C4E}"/>
                  </a:ext>
                </a:extLst>
              </p:cNvPr>
              <p:cNvGrpSpPr/>
              <p:nvPr/>
            </p:nvGrpSpPr>
            <p:grpSpPr>
              <a:xfrm>
                <a:off x="1965203" y="11658"/>
                <a:ext cx="10515552" cy="1552457"/>
                <a:chOff x="1965203" y="11658"/>
                <a:chExt cx="10515552" cy="1552457"/>
              </a:xfrm>
            </p:grpSpPr>
            <p:grpSp>
              <p:nvGrpSpPr>
                <p:cNvPr id="65" name="Grup 64">
                  <a:extLst>
                    <a:ext uri="{FF2B5EF4-FFF2-40B4-BE49-F238E27FC236}">
                      <a16:creationId xmlns:a16="http://schemas.microsoft.com/office/drawing/2014/main" id="{E94D66AA-DAFD-4E99-B48D-BC3520C233ED}"/>
                    </a:ext>
                  </a:extLst>
                </p:cNvPr>
                <p:cNvGrpSpPr/>
                <p:nvPr/>
              </p:nvGrpSpPr>
              <p:grpSpPr>
                <a:xfrm>
                  <a:off x="4044960" y="14920"/>
                  <a:ext cx="6343396" cy="1549195"/>
                  <a:chOff x="4044960" y="14920"/>
                  <a:chExt cx="6343396" cy="1549195"/>
                </a:xfrm>
              </p:grpSpPr>
              <p:sp>
                <p:nvSpPr>
                  <p:cNvPr id="70" name="Freeform 105">
                    <a:extLst>
                      <a:ext uri="{FF2B5EF4-FFF2-40B4-BE49-F238E27FC236}">
                        <a16:creationId xmlns:a16="http://schemas.microsoft.com/office/drawing/2014/main" id="{6D37CACB-B5FC-45F5-8AA3-DE8C523F097F}"/>
                      </a:ext>
                    </a:extLst>
                  </p:cNvPr>
                  <p:cNvSpPr/>
                  <p:nvPr/>
                </p:nvSpPr>
                <p:spPr>
                  <a:xfrm>
                    <a:off x="4044960" y="14920"/>
                    <a:ext cx="2160000" cy="576000"/>
                  </a:xfrm>
                  <a:custGeom>
                    <a:avLst/>
                    <a:gdLst>
                      <a:gd name="connsiteX0" fmla="*/ 122381 w 2445023"/>
                      <a:gd name="connsiteY0" fmla="*/ 0 h 590154"/>
                      <a:gd name="connsiteX1" fmla="*/ 2445023 w 2445023"/>
                      <a:gd name="connsiteY1" fmla="*/ 0 h 590154"/>
                      <a:gd name="connsiteX2" fmla="*/ 2322643 w 2445023"/>
                      <a:gd name="connsiteY2" fmla="*/ 590154 h 590154"/>
                      <a:gd name="connsiteX3" fmla="*/ 0 w 2445023"/>
                      <a:gd name="connsiteY3" fmla="*/ 590154 h 590154"/>
                      <a:gd name="connsiteX4" fmla="*/ 122381 w 2445023"/>
                      <a:gd name="connsiteY4" fmla="*/ 0 h 59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023" h="590154">
                        <a:moveTo>
                          <a:pt x="122381" y="0"/>
                        </a:moveTo>
                        <a:lnTo>
                          <a:pt x="2445023" y="0"/>
                        </a:lnTo>
                        <a:lnTo>
                          <a:pt x="2322643" y="590154"/>
                        </a:lnTo>
                        <a:lnTo>
                          <a:pt x="0" y="590154"/>
                        </a:lnTo>
                        <a:lnTo>
                          <a:pt x="122381" y="0"/>
                        </a:lnTo>
                        <a:close/>
                      </a:path>
                    </a:pathLst>
                  </a:custGeom>
                  <a:solidFill>
                    <a:srgbClr val="A5A5A5"/>
                  </a:solidFill>
                  <a:ln w="12700" cap="flat" cmpd="sng" algn="ctr">
                    <a:noFill/>
                    <a:prstDash val="solid"/>
                    <a:miter lim="800000"/>
                  </a:ln>
                  <a:effectLst/>
                </p:spPr>
                <p:txBody>
                  <a:bodyPr rtlCol="0" anchor="ctr"/>
                  <a:lstStyle/>
                  <a:p>
                    <a:pPr algn="ctr">
                      <a:spcAft>
                        <a:spcPts val="0"/>
                      </a:spcAft>
                    </a:pPr>
                    <a:r>
                      <a:rPr lang="tr-TR" sz="1400" kern="1200" spc="40"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Yatırım Bedeli</a:t>
                    </a:r>
                    <a:endParaRPr lang="tr-TR" sz="1400" dirty="0">
                      <a:effectLst/>
                      <a:latin typeface="Times New Roman" panose="02020603050405020304" pitchFamily="18" charset="0"/>
                      <a:ea typeface="Times New Roman" panose="02020603050405020304" pitchFamily="18" charset="0"/>
                    </a:endParaRPr>
                  </a:p>
                  <a:p>
                    <a:pPr algn="ctr">
                      <a:spcAft>
                        <a:spcPts val="0"/>
                      </a:spcAft>
                    </a:pPr>
                    <a:r>
                      <a:rPr lang="tr-TR" sz="1400" kern="1200" spc="40"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a:t>
                    </a:r>
                    <a:r>
                      <a:rPr lang="tr-TR" sz="1400"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p:txBody>
              </p:sp>
              <p:sp>
                <p:nvSpPr>
                  <p:cNvPr id="71" name="Oval 70">
                    <a:extLst>
                      <a:ext uri="{FF2B5EF4-FFF2-40B4-BE49-F238E27FC236}">
                        <a16:creationId xmlns:a16="http://schemas.microsoft.com/office/drawing/2014/main" id="{AF90875C-AD4B-41A2-B523-1F45DC56BE2C}"/>
                      </a:ext>
                    </a:extLst>
                  </p:cNvPr>
                  <p:cNvSpPr/>
                  <p:nvPr/>
                </p:nvSpPr>
                <p:spPr>
                  <a:xfrm>
                    <a:off x="4433972" y="806222"/>
                    <a:ext cx="1224001" cy="757893"/>
                  </a:xfrm>
                  <a:prstGeom prst="ellipse">
                    <a:avLst/>
                  </a:prstGeom>
                  <a:solidFill>
                    <a:srgbClr val="A5A5A5"/>
                  </a:solidFill>
                  <a:ln w="12700" cap="flat" cmpd="sng" algn="ctr">
                    <a:noFill/>
                    <a:prstDash val="solid"/>
                    <a:miter lim="800000"/>
                  </a:ln>
                  <a:effectLst/>
                </p:spPr>
                <p:txBody>
                  <a:bodyPr lIns="0" tIns="0" rIns="0" bIns="0" rtlCol="0" anchor="ctr">
                    <a:normAutofit/>
                  </a:bodyPr>
                  <a:lstStyle/>
                  <a:p>
                    <a:pPr algn="ctr">
                      <a:spcAft>
                        <a:spcPts val="0"/>
                      </a:spcAft>
                    </a:pPr>
                    <a:r>
                      <a:rPr lang="tr-TR" sz="1400"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187 milyon</a:t>
                    </a:r>
                    <a:endParaRPr lang="tr-TR" sz="1400" dirty="0">
                      <a:effectLst/>
                      <a:latin typeface="Times New Roman" panose="02020603050405020304" pitchFamily="18" charset="0"/>
                      <a:ea typeface="Times New Roman" panose="02020603050405020304" pitchFamily="18" charset="0"/>
                    </a:endParaRPr>
                  </a:p>
                </p:txBody>
              </p:sp>
              <p:sp>
                <p:nvSpPr>
                  <p:cNvPr id="72" name="Freeform 114">
                    <a:extLst>
                      <a:ext uri="{FF2B5EF4-FFF2-40B4-BE49-F238E27FC236}">
                        <a16:creationId xmlns:a16="http://schemas.microsoft.com/office/drawing/2014/main" id="{F1D7254A-654B-4F04-9FCC-0255EDB0AD20}"/>
                      </a:ext>
                    </a:extLst>
                  </p:cNvPr>
                  <p:cNvSpPr/>
                  <p:nvPr/>
                </p:nvSpPr>
                <p:spPr>
                  <a:xfrm>
                    <a:off x="6126451" y="14920"/>
                    <a:ext cx="2160000" cy="576000"/>
                  </a:xfrm>
                  <a:custGeom>
                    <a:avLst/>
                    <a:gdLst>
                      <a:gd name="connsiteX0" fmla="*/ 122381 w 2445023"/>
                      <a:gd name="connsiteY0" fmla="*/ 0 h 590154"/>
                      <a:gd name="connsiteX1" fmla="*/ 2445023 w 2445023"/>
                      <a:gd name="connsiteY1" fmla="*/ 0 h 590154"/>
                      <a:gd name="connsiteX2" fmla="*/ 2322643 w 2445023"/>
                      <a:gd name="connsiteY2" fmla="*/ 590154 h 590154"/>
                      <a:gd name="connsiteX3" fmla="*/ 0 w 2445023"/>
                      <a:gd name="connsiteY3" fmla="*/ 590154 h 590154"/>
                      <a:gd name="connsiteX4" fmla="*/ 122381 w 2445023"/>
                      <a:gd name="connsiteY4" fmla="*/ 0 h 59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023" h="590154">
                        <a:moveTo>
                          <a:pt x="122381" y="0"/>
                        </a:moveTo>
                        <a:lnTo>
                          <a:pt x="2445023" y="0"/>
                        </a:lnTo>
                        <a:lnTo>
                          <a:pt x="2322643" y="590154"/>
                        </a:lnTo>
                        <a:lnTo>
                          <a:pt x="0" y="590154"/>
                        </a:lnTo>
                        <a:lnTo>
                          <a:pt x="122381" y="0"/>
                        </a:lnTo>
                        <a:close/>
                      </a:path>
                    </a:pathLst>
                  </a:custGeom>
                  <a:solidFill>
                    <a:srgbClr val="70AD47"/>
                  </a:solidFill>
                  <a:ln w="12700" cap="flat" cmpd="sng" algn="ctr">
                    <a:noFill/>
                    <a:prstDash val="solid"/>
                    <a:miter lim="800000"/>
                  </a:ln>
                  <a:effectLst/>
                </p:spPr>
                <p:txBody>
                  <a:bodyPr rtlCol="0" anchor="ctr"/>
                  <a:lstStyle/>
                  <a:p>
                    <a:pPr algn="ctr">
                      <a:spcAft>
                        <a:spcPts val="0"/>
                      </a:spcAft>
                    </a:pPr>
                    <a:r>
                      <a:rPr lang="tr-TR" sz="1400" kern="1200" spc="4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Destek Tutarı</a:t>
                    </a:r>
                    <a:endParaRPr lang="tr-TR" sz="1400">
                      <a:effectLst/>
                      <a:latin typeface="Times New Roman" panose="02020603050405020304" pitchFamily="18" charset="0"/>
                      <a:ea typeface="Times New Roman" panose="02020603050405020304" pitchFamily="18" charset="0"/>
                    </a:endParaRPr>
                  </a:p>
                  <a:p>
                    <a:pPr algn="ctr">
                      <a:spcAft>
                        <a:spcPts val="0"/>
                      </a:spcAft>
                    </a:pPr>
                    <a:r>
                      <a:rPr lang="tr-TR" sz="1400" kern="1200" spc="4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a:t>
                    </a:r>
                    <a:r>
                      <a:rPr lang="tr-TR" sz="1400"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tr-TR" sz="1400">
                      <a:effectLst/>
                      <a:latin typeface="Times New Roman" panose="02020603050405020304" pitchFamily="18" charset="0"/>
                      <a:ea typeface="Times New Roman" panose="02020603050405020304" pitchFamily="18" charset="0"/>
                    </a:endParaRPr>
                  </a:p>
                </p:txBody>
              </p:sp>
              <p:sp>
                <p:nvSpPr>
                  <p:cNvPr id="73" name="Oval 72">
                    <a:extLst>
                      <a:ext uri="{FF2B5EF4-FFF2-40B4-BE49-F238E27FC236}">
                        <a16:creationId xmlns:a16="http://schemas.microsoft.com/office/drawing/2014/main" id="{6FC53858-35A2-497F-B1FE-56112A15230A}"/>
                      </a:ext>
                    </a:extLst>
                  </p:cNvPr>
                  <p:cNvSpPr/>
                  <p:nvPr/>
                </p:nvSpPr>
                <p:spPr>
                  <a:xfrm>
                    <a:off x="6532361" y="792097"/>
                    <a:ext cx="1224001" cy="757893"/>
                  </a:xfrm>
                  <a:prstGeom prst="ellipse">
                    <a:avLst/>
                  </a:prstGeom>
                  <a:solidFill>
                    <a:srgbClr val="70AD47"/>
                  </a:solidFill>
                  <a:ln w="12700" cap="flat" cmpd="sng" algn="ctr">
                    <a:noFill/>
                    <a:prstDash val="solid"/>
                    <a:miter lim="800000"/>
                  </a:ln>
                  <a:effectLst/>
                </p:spPr>
                <p:txBody>
                  <a:bodyPr lIns="0" tIns="0" rIns="0" bIns="0" rtlCol="0" anchor="ctr">
                    <a:normAutofit/>
                  </a:bodyPr>
                  <a:lstStyle/>
                  <a:p>
                    <a:pPr algn="ctr">
                      <a:spcAft>
                        <a:spcPts val="0"/>
                      </a:spcAft>
                    </a:pPr>
                    <a:r>
                      <a:rPr lang="tr-TR" sz="1400"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46,6</a:t>
                    </a:r>
                    <a:r>
                      <a:rPr lang="tr-TR" sz="1400"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milyon</a:t>
                    </a:r>
                    <a:endParaRPr lang="tr-TR" sz="1400" dirty="0">
                      <a:effectLst/>
                      <a:latin typeface="Times New Roman" panose="02020603050405020304" pitchFamily="18" charset="0"/>
                      <a:ea typeface="Times New Roman" panose="02020603050405020304" pitchFamily="18" charset="0"/>
                    </a:endParaRPr>
                  </a:p>
                </p:txBody>
              </p:sp>
              <p:sp>
                <p:nvSpPr>
                  <p:cNvPr id="74" name="Freeform 123">
                    <a:extLst>
                      <a:ext uri="{FF2B5EF4-FFF2-40B4-BE49-F238E27FC236}">
                        <a16:creationId xmlns:a16="http://schemas.microsoft.com/office/drawing/2014/main" id="{198594EF-92CD-4CB4-B9D7-84F7799044CB}"/>
                      </a:ext>
                    </a:extLst>
                  </p:cNvPr>
                  <p:cNvSpPr/>
                  <p:nvPr/>
                </p:nvSpPr>
                <p:spPr>
                  <a:xfrm>
                    <a:off x="8228964" y="14920"/>
                    <a:ext cx="2159392" cy="576000"/>
                  </a:xfrm>
                  <a:custGeom>
                    <a:avLst/>
                    <a:gdLst>
                      <a:gd name="connsiteX0" fmla="*/ 122381 w 2445023"/>
                      <a:gd name="connsiteY0" fmla="*/ 0 h 590154"/>
                      <a:gd name="connsiteX1" fmla="*/ 2445023 w 2445023"/>
                      <a:gd name="connsiteY1" fmla="*/ 0 h 590154"/>
                      <a:gd name="connsiteX2" fmla="*/ 2322643 w 2445023"/>
                      <a:gd name="connsiteY2" fmla="*/ 590154 h 590154"/>
                      <a:gd name="connsiteX3" fmla="*/ 0 w 2445023"/>
                      <a:gd name="connsiteY3" fmla="*/ 590154 h 590154"/>
                      <a:gd name="connsiteX4" fmla="*/ 122381 w 2445023"/>
                      <a:gd name="connsiteY4" fmla="*/ 0 h 59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023" h="590154">
                        <a:moveTo>
                          <a:pt x="122381" y="0"/>
                        </a:moveTo>
                        <a:lnTo>
                          <a:pt x="2445023" y="0"/>
                        </a:lnTo>
                        <a:lnTo>
                          <a:pt x="2322643" y="590154"/>
                        </a:lnTo>
                        <a:lnTo>
                          <a:pt x="0" y="590154"/>
                        </a:lnTo>
                        <a:lnTo>
                          <a:pt x="122381" y="0"/>
                        </a:lnTo>
                        <a:close/>
                      </a:path>
                    </a:pathLst>
                  </a:custGeom>
                  <a:solidFill>
                    <a:srgbClr val="ED7D31"/>
                  </a:solidFill>
                  <a:ln w="12700" cap="flat" cmpd="sng" algn="ctr">
                    <a:noFill/>
                    <a:prstDash val="solid"/>
                    <a:miter lim="800000"/>
                  </a:ln>
                  <a:effectLst/>
                </p:spPr>
                <p:txBody>
                  <a:bodyPr rtlCol="0" anchor="ctr"/>
                  <a:lstStyle/>
                  <a:p>
                    <a:pPr algn="ctr">
                      <a:spcAft>
                        <a:spcPts val="0"/>
                      </a:spcAft>
                    </a:pPr>
                    <a:r>
                      <a:rPr lang="tr-TR" sz="1400" kern="1200" spc="4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Parasal Tasarruf (</a:t>
                    </a:r>
                    <a:r>
                      <a:rPr lang="tr-TR" sz="1400"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₺/Yıl)</a:t>
                    </a:r>
                    <a:endParaRPr lang="tr-TR" sz="1400">
                      <a:effectLst/>
                      <a:latin typeface="Times New Roman" panose="02020603050405020304" pitchFamily="18" charset="0"/>
                      <a:ea typeface="Times New Roman" panose="02020603050405020304" pitchFamily="18" charset="0"/>
                    </a:endParaRPr>
                  </a:p>
                </p:txBody>
              </p:sp>
              <p:sp>
                <p:nvSpPr>
                  <p:cNvPr id="75" name="Oval 74">
                    <a:extLst>
                      <a:ext uri="{FF2B5EF4-FFF2-40B4-BE49-F238E27FC236}">
                        <a16:creationId xmlns:a16="http://schemas.microsoft.com/office/drawing/2014/main" id="{1FE420CF-EEDA-4EDD-8279-578877D32161}"/>
                      </a:ext>
                    </a:extLst>
                  </p:cNvPr>
                  <p:cNvSpPr/>
                  <p:nvPr/>
                </p:nvSpPr>
                <p:spPr>
                  <a:xfrm>
                    <a:off x="8565854" y="792097"/>
                    <a:ext cx="1224001" cy="757893"/>
                  </a:xfrm>
                  <a:prstGeom prst="ellipse">
                    <a:avLst/>
                  </a:prstGeom>
                  <a:solidFill>
                    <a:srgbClr val="ED7D31"/>
                  </a:solidFill>
                  <a:ln w="12700" cap="flat" cmpd="sng" algn="ctr">
                    <a:noFill/>
                    <a:prstDash val="solid"/>
                    <a:miter lim="800000"/>
                  </a:ln>
                  <a:effectLst/>
                </p:spPr>
                <p:txBody>
                  <a:bodyPr lIns="0" tIns="0" rIns="0" bIns="0" rtlCol="0" anchor="ctr">
                    <a:normAutofit/>
                  </a:bodyPr>
                  <a:lstStyle/>
                  <a:p>
                    <a:pPr algn="ctr">
                      <a:spcAft>
                        <a:spcPts val="0"/>
                      </a:spcAft>
                    </a:pPr>
                    <a:r>
                      <a:rPr lang="tr-TR" sz="1400"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136 milyon</a:t>
                    </a:r>
                    <a:endParaRPr lang="tr-TR" sz="1400" dirty="0">
                      <a:effectLst/>
                      <a:latin typeface="Times New Roman" panose="02020603050405020304" pitchFamily="18" charset="0"/>
                      <a:ea typeface="Times New Roman" panose="02020603050405020304" pitchFamily="18" charset="0"/>
                    </a:endParaRPr>
                  </a:p>
                </p:txBody>
              </p:sp>
            </p:grpSp>
            <p:sp>
              <p:nvSpPr>
                <p:cNvPr id="66" name="Freeform 105">
                  <a:extLst>
                    <a:ext uri="{FF2B5EF4-FFF2-40B4-BE49-F238E27FC236}">
                      <a16:creationId xmlns:a16="http://schemas.microsoft.com/office/drawing/2014/main" id="{7E9D5A50-A40F-4FE6-885B-385E11853E8E}"/>
                    </a:ext>
                  </a:extLst>
                </p:cNvPr>
                <p:cNvSpPr/>
                <p:nvPr/>
              </p:nvSpPr>
              <p:spPr>
                <a:xfrm>
                  <a:off x="1965203" y="14920"/>
                  <a:ext cx="2160001" cy="576000"/>
                </a:xfrm>
                <a:custGeom>
                  <a:avLst/>
                  <a:gdLst>
                    <a:gd name="connsiteX0" fmla="*/ 122381 w 2445023"/>
                    <a:gd name="connsiteY0" fmla="*/ 0 h 590154"/>
                    <a:gd name="connsiteX1" fmla="*/ 2445023 w 2445023"/>
                    <a:gd name="connsiteY1" fmla="*/ 0 h 590154"/>
                    <a:gd name="connsiteX2" fmla="*/ 2322643 w 2445023"/>
                    <a:gd name="connsiteY2" fmla="*/ 590154 h 590154"/>
                    <a:gd name="connsiteX3" fmla="*/ 0 w 2445023"/>
                    <a:gd name="connsiteY3" fmla="*/ 590154 h 590154"/>
                    <a:gd name="connsiteX4" fmla="*/ 122381 w 2445023"/>
                    <a:gd name="connsiteY4" fmla="*/ 0 h 59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023" h="590154">
                      <a:moveTo>
                        <a:pt x="122381" y="0"/>
                      </a:moveTo>
                      <a:lnTo>
                        <a:pt x="2445023" y="0"/>
                      </a:lnTo>
                      <a:lnTo>
                        <a:pt x="2322643" y="590154"/>
                      </a:lnTo>
                      <a:lnTo>
                        <a:pt x="0" y="590154"/>
                      </a:lnTo>
                      <a:lnTo>
                        <a:pt x="122381" y="0"/>
                      </a:lnTo>
                      <a:close/>
                    </a:path>
                  </a:pathLst>
                </a:custGeom>
                <a:solidFill>
                  <a:srgbClr val="4472C4"/>
                </a:solidFill>
                <a:ln w="12700" cap="flat" cmpd="sng" algn="ctr">
                  <a:noFill/>
                  <a:prstDash val="solid"/>
                  <a:miter lim="800000"/>
                </a:ln>
                <a:effectLst/>
              </p:spPr>
              <p:txBody>
                <a:bodyPr rtlCol="0" anchor="ctr"/>
                <a:lstStyle/>
                <a:p>
                  <a:pPr algn="ctr">
                    <a:spcAft>
                      <a:spcPts val="0"/>
                    </a:spcAft>
                  </a:pPr>
                  <a:r>
                    <a:rPr lang="tr-TR" sz="1400" kern="1200" spc="40"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Proje Sayısı</a:t>
                  </a:r>
                  <a:endParaRPr lang="tr-TR" sz="1400" dirty="0">
                    <a:effectLst/>
                    <a:latin typeface="Times New Roman" panose="02020603050405020304" pitchFamily="18" charset="0"/>
                    <a:ea typeface="Times New Roman" panose="02020603050405020304" pitchFamily="18" charset="0"/>
                  </a:endParaRPr>
                </a:p>
              </p:txBody>
            </p:sp>
            <p:sp>
              <p:nvSpPr>
                <p:cNvPr id="67" name="Oval 66">
                  <a:extLst>
                    <a:ext uri="{FF2B5EF4-FFF2-40B4-BE49-F238E27FC236}">
                      <a16:creationId xmlns:a16="http://schemas.microsoft.com/office/drawing/2014/main" id="{BCC69C39-1FFC-45E4-808C-109D08BEED63}"/>
                    </a:ext>
                  </a:extLst>
                </p:cNvPr>
                <p:cNvSpPr/>
                <p:nvPr/>
              </p:nvSpPr>
              <p:spPr>
                <a:xfrm>
                  <a:off x="2361210" y="806222"/>
                  <a:ext cx="1224001" cy="757893"/>
                </a:xfrm>
                <a:prstGeom prst="ellipse">
                  <a:avLst/>
                </a:prstGeom>
                <a:solidFill>
                  <a:srgbClr val="4472C4"/>
                </a:solidFill>
                <a:ln w="12700" cap="flat" cmpd="sng" algn="ctr">
                  <a:noFill/>
                  <a:prstDash val="solid"/>
                  <a:miter lim="800000"/>
                </a:ln>
                <a:effectLst/>
              </p:spPr>
              <p:txBody>
                <a:bodyPr lIns="0" tIns="0" rIns="0" bIns="0" rtlCol="0" anchor="ctr">
                  <a:normAutofit/>
                </a:bodyPr>
                <a:lstStyle/>
                <a:p>
                  <a:pPr algn="ctr">
                    <a:spcAft>
                      <a:spcPts val="0"/>
                    </a:spcAft>
                  </a:pPr>
                  <a:r>
                    <a:rPr lang="tr-TR" sz="1400"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343</a:t>
                  </a:r>
                  <a:endParaRPr lang="tr-TR" sz="1400" dirty="0">
                    <a:effectLst/>
                    <a:latin typeface="Times New Roman" panose="02020603050405020304" pitchFamily="18" charset="0"/>
                    <a:ea typeface="Times New Roman" panose="02020603050405020304" pitchFamily="18" charset="0"/>
                  </a:endParaRPr>
                </a:p>
              </p:txBody>
            </p:sp>
            <p:sp>
              <p:nvSpPr>
                <p:cNvPr id="68" name="Freeform 105">
                  <a:extLst>
                    <a:ext uri="{FF2B5EF4-FFF2-40B4-BE49-F238E27FC236}">
                      <a16:creationId xmlns:a16="http://schemas.microsoft.com/office/drawing/2014/main" id="{288847A2-6EDF-47DB-8D03-9C51B007F95F}"/>
                    </a:ext>
                  </a:extLst>
                </p:cNvPr>
                <p:cNvSpPr/>
                <p:nvPr/>
              </p:nvSpPr>
              <p:spPr>
                <a:xfrm>
                  <a:off x="10320755" y="11658"/>
                  <a:ext cx="2160000" cy="576000"/>
                </a:xfrm>
                <a:custGeom>
                  <a:avLst/>
                  <a:gdLst>
                    <a:gd name="connsiteX0" fmla="*/ 122381 w 2445023"/>
                    <a:gd name="connsiteY0" fmla="*/ 0 h 590154"/>
                    <a:gd name="connsiteX1" fmla="*/ 2445023 w 2445023"/>
                    <a:gd name="connsiteY1" fmla="*/ 0 h 590154"/>
                    <a:gd name="connsiteX2" fmla="*/ 2322643 w 2445023"/>
                    <a:gd name="connsiteY2" fmla="*/ 590154 h 590154"/>
                    <a:gd name="connsiteX3" fmla="*/ 0 w 2445023"/>
                    <a:gd name="connsiteY3" fmla="*/ 590154 h 590154"/>
                    <a:gd name="connsiteX4" fmla="*/ 122381 w 2445023"/>
                    <a:gd name="connsiteY4" fmla="*/ 0 h 59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023" h="590154">
                      <a:moveTo>
                        <a:pt x="122381" y="0"/>
                      </a:moveTo>
                      <a:lnTo>
                        <a:pt x="2445023" y="0"/>
                      </a:lnTo>
                      <a:lnTo>
                        <a:pt x="2322643" y="590154"/>
                      </a:lnTo>
                      <a:lnTo>
                        <a:pt x="0" y="590154"/>
                      </a:lnTo>
                      <a:lnTo>
                        <a:pt x="122381" y="0"/>
                      </a:lnTo>
                      <a:close/>
                    </a:path>
                  </a:pathLst>
                </a:custGeom>
                <a:solidFill>
                  <a:srgbClr val="5B9BD5"/>
                </a:solidFill>
                <a:ln w="12700" cap="flat" cmpd="sng" algn="ctr">
                  <a:noFill/>
                  <a:prstDash val="solid"/>
                  <a:miter lim="800000"/>
                </a:ln>
                <a:effectLst/>
              </p:spPr>
              <p:txBody>
                <a:bodyPr rtlCol="0" anchor="ctr"/>
                <a:lstStyle/>
                <a:p>
                  <a:pPr algn="ctr">
                    <a:spcAft>
                      <a:spcPts val="0"/>
                    </a:spcAft>
                  </a:pPr>
                  <a:r>
                    <a:rPr lang="tr-TR" sz="1400" kern="1200" spc="4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Enerji Tasarrufu (TEP/Yıl)</a:t>
                  </a:r>
                  <a:endParaRPr lang="tr-TR" sz="1400">
                    <a:effectLst/>
                    <a:latin typeface="Times New Roman" panose="02020603050405020304" pitchFamily="18" charset="0"/>
                    <a:ea typeface="Times New Roman" panose="02020603050405020304" pitchFamily="18" charset="0"/>
                  </a:endParaRPr>
                </a:p>
              </p:txBody>
            </p:sp>
            <p:sp>
              <p:nvSpPr>
                <p:cNvPr id="69" name="Oval 68">
                  <a:extLst>
                    <a:ext uri="{FF2B5EF4-FFF2-40B4-BE49-F238E27FC236}">
                      <a16:creationId xmlns:a16="http://schemas.microsoft.com/office/drawing/2014/main" id="{A24B04C5-35DA-47D0-88AF-F45DE608FF4C}"/>
                    </a:ext>
                  </a:extLst>
                </p:cNvPr>
                <p:cNvSpPr/>
                <p:nvPr/>
              </p:nvSpPr>
              <p:spPr>
                <a:xfrm>
                  <a:off x="10637480" y="782905"/>
                  <a:ext cx="1224001" cy="757893"/>
                </a:xfrm>
                <a:prstGeom prst="ellipse">
                  <a:avLst/>
                </a:prstGeom>
                <a:solidFill>
                  <a:srgbClr val="5B9BD5"/>
                </a:solidFill>
                <a:ln w="12700" cap="flat" cmpd="sng" algn="ctr">
                  <a:noFill/>
                  <a:prstDash val="solid"/>
                  <a:miter lim="800000"/>
                </a:ln>
                <a:effectLst/>
              </p:spPr>
              <p:txBody>
                <a:bodyPr lIns="0" tIns="0" rIns="0" bIns="0" rtlCol="0" anchor="ctr">
                  <a:normAutofit/>
                </a:bodyPr>
                <a:lstStyle/>
                <a:p>
                  <a:pPr algn="ctr">
                    <a:spcAft>
                      <a:spcPts val="0"/>
                    </a:spcAft>
                  </a:pPr>
                  <a:r>
                    <a:rPr lang="tr-TR" sz="1400"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75.555</a:t>
                  </a:r>
                  <a:endParaRPr lang="tr-TR" sz="1400" dirty="0">
                    <a:effectLst/>
                    <a:latin typeface="Times New Roman" panose="02020603050405020304" pitchFamily="18" charset="0"/>
                    <a:ea typeface="Times New Roman" panose="02020603050405020304" pitchFamily="18" charset="0"/>
                  </a:endParaRPr>
                </a:p>
              </p:txBody>
            </p:sp>
          </p:grpSp>
          <p:grpSp>
            <p:nvGrpSpPr>
              <p:cNvPr id="53" name="Grup 52">
                <a:extLst>
                  <a:ext uri="{FF2B5EF4-FFF2-40B4-BE49-F238E27FC236}">
                    <a16:creationId xmlns:a16="http://schemas.microsoft.com/office/drawing/2014/main" id="{D4FB2DC1-35EC-4D7E-BB90-CD6BDAD350C9}"/>
                  </a:ext>
                </a:extLst>
              </p:cNvPr>
              <p:cNvGrpSpPr/>
              <p:nvPr/>
            </p:nvGrpSpPr>
            <p:grpSpPr>
              <a:xfrm>
                <a:off x="2361210" y="3336925"/>
                <a:ext cx="9500269" cy="781210"/>
                <a:chOff x="2361210" y="3336925"/>
                <a:chExt cx="9500269" cy="781210"/>
              </a:xfrm>
            </p:grpSpPr>
            <p:grpSp>
              <p:nvGrpSpPr>
                <p:cNvPr id="59" name="Grup 58">
                  <a:extLst>
                    <a:ext uri="{FF2B5EF4-FFF2-40B4-BE49-F238E27FC236}">
                      <a16:creationId xmlns:a16="http://schemas.microsoft.com/office/drawing/2014/main" id="{DC55D5E0-EE0E-488B-8C53-00734B8A97BF}"/>
                    </a:ext>
                  </a:extLst>
                </p:cNvPr>
                <p:cNvGrpSpPr/>
                <p:nvPr/>
              </p:nvGrpSpPr>
              <p:grpSpPr>
                <a:xfrm>
                  <a:off x="4433973" y="3346117"/>
                  <a:ext cx="5355880" cy="772018"/>
                  <a:chOff x="4433973" y="3346117"/>
                  <a:chExt cx="5355880" cy="772018"/>
                </a:xfrm>
              </p:grpSpPr>
              <p:sp>
                <p:nvSpPr>
                  <p:cNvPr id="62" name="Oval 61">
                    <a:extLst>
                      <a:ext uri="{FF2B5EF4-FFF2-40B4-BE49-F238E27FC236}">
                        <a16:creationId xmlns:a16="http://schemas.microsoft.com/office/drawing/2014/main" id="{81164BE1-CBD2-4EDF-8787-3AA30B0BC57D}"/>
                      </a:ext>
                    </a:extLst>
                  </p:cNvPr>
                  <p:cNvSpPr/>
                  <p:nvPr/>
                </p:nvSpPr>
                <p:spPr>
                  <a:xfrm>
                    <a:off x="4433973" y="3360242"/>
                    <a:ext cx="1224001" cy="757893"/>
                  </a:xfrm>
                  <a:prstGeom prst="ellipse">
                    <a:avLst/>
                  </a:prstGeom>
                  <a:solidFill>
                    <a:srgbClr val="A5A5A5"/>
                  </a:solidFill>
                  <a:ln w="12700" cap="flat" cmpd="sng" algn="ctr">
                    <a:noFill/>
                    <a:prstDash val="solid"/>
                    <a:miter lim="800000"/>
                  </a:ln>
                  <a:effectLst/>
                </p:spPr>
                <p:txBody>
                  <a:bodyPr lIns="0" tIns="0" rIns="0" bIns="0" rtlCol="0" anchor="ctr">
                    <a:normAutofit/>
                  </a:bodyPr>
                  <a:lstStyle/>
                  <a:p>
                    <a:pPr algn="ctr">
                      <a:spcAft>
                        <a:spcPts val="0"/>
                      </a:spcAft>
                    </a:pPr>
                    <a:r>
                      <a:rPr lang="tr-TR" sz="1400"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470 </a:t>
                    </a:r>
                    <a:r>
                      <a:rPr lang="tr-TR" sz="1400"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milyon</a:t>
                    </a:r>
                    <a:endParaRPr lang="tr-TR" sz="1400" dirty="0">
                      <a:effectLst/>
                      <a:latin typeface="Times New Roman" panose="02020603050405020304" pitchFamily="18" charset="0"/>
                      <a:ea typeface="Times New Roman" panose="02020603050405020304" pitchFamily="18" charset="0"/>
                    </a:endParaRPr>
                  </a:p>
                </p:txBody>
              </p:sp>
              <p:sp>
                <p:nvSpPr>
                  <p:cNvPr id="63" name="Oval 62">
                    <a:extLst>
                      <a:ext uri="{FF2B5EF4-FFF2-40B4-BE49-F238E27FC236}">
                        <a16:creationId xmlns:a16="http://schemas.microsoft.com/office/drawing/2014/main" id="{1D3C6075-CC7D-4B23-B379-A6547C3F5FB7}"/>
                      </a:ext>
                    </a:extLst>
                  </p:cNvPr>
                  <p:cNvSpPr/>
                  <p:nvPr/>
                </p:nvSpPr>
                <p:spPr>
                  <a:xfrm>
                    <a:off x="6532362" y="3346117"/>
                    <a:ext cx="1224001" cy="757893"/>
                  </a:xfrm>
                  <a:prstGeom prst="ellipse">
                    <a:avLst/>
                  </a:prstGeom>
                  <a:solidFill>
                    <a:srgbClr val="70AD47"/>
                  </a:solidFill>
                  <a:ln w="12700" cap="flat" cmpd="sng" algn="ctr">
                    <a:noFill/>
                    <a:prstDash val="solid"/>
                    <a:miter lim="800000"/>
                  </a:ln>
                  <a:effectLst/>
                </p:spPr>
                <p:txBody>
                  <a:bodyPr lIns="0" tIns="0" rIns="0" bIns="0" rtlCol="0" anchor="ctr">
                    <a:normAutofit/>
                  </a:bodyPr>
                  <a:lstStyle/>
                  <a:p>
                    <a:pPr algn="ctr">
                      <a:spcAft>
                        <a:spcPts val="0"/>
                      </a:spcAft>
                    </a:pPr>
                    <a:r>
                      <a:rPr lang="tr-TR" sz="1400"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131,4 </a:t>
                    </a:r>
                    <a:r>
                      <a:rPr lang="tr-TR" sz="1400"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milyon</a:t>
                    </a:r>
                    <a:endParaRPr lang="tr-TR" sz="1400" dirty="0">
                      <a:effectLst/>
                      <a:latin typeface="Times New Roman" panose="02020603050405020304" pitchFamily="18" charset="0"/>
                      <a:ea typeface="Times New Roman" panose="02020603050405020304" pitchFamily="18" charset="0"/>
                    </a:endParaRPr>
                  </a:p>
                </p:txBody>
              </p:sp>
              <p:sp>
                <p:nvSpPr>
                  <p:cNvPr id="64" name="Oval 63">
                    <a:extLst>
                      <a:ext uri="{FF2B5EF4-FFF2-40B4-BE49-F238E27FC236}">
                        <a16:creationId xmlns:a16="http://schemas.microsoft.com/office/drawing/2014/main" id="{FDA1C4C2-5DFA-4D02-8911-A009057D0F85}"/>
                      </a:ext>
                    </a:extLst>
                  </p:cNvPr>
                  <p:cNvSpPr/>
                  <p:nvPr/>
                </p:nvSpPr>
                <p:spPr>
                  <a:xfrm>
                    <a:off x="8565852" y="3346117"/>
                    <a:ext cx="1224001" cy="757893"/>
                  </a:xfrm>
                  <a:prstGeom prst="ellipse">
                    <a:avLst/>
                  </a:prstGeom>
                  <a:solidFill>
                    <a:srgbClr val="ED7D31"/>
                  </a:solidFill>
                  <a:ln w="12700" cap="flat" cmpd="sng" algn="ctr">
                    <a:noFill/>
                    <a:prstDash val="solid"/>
                    <a:miter lim="800000"/>
                  </a:ln>
                  <a:effectLst/>
                </p:spPr>
                <p:txBody>
                  <a:bodyPr lIns="0" tIns="0" rIns="0" bIns="0" rtlCol="0" anchor="ctr">
                    <a:normAutofit/>
                  </a:bodyPr>
                  <a:lstStyle/>
                  <a:p>
                    <a:pPr algn="ctr">
                      <a:spcAft>
                        <a:spcPts val="0"/>
                      </a:spcAft>
                    </a:pPr>
                    <a:r>
                      <a:rPr lang="tr-TR" sz="1400"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238 milyon</a:t>
                    </a:r>
                    <a:endParaRPr lang="tr-TR" sz="1400" dirty="0">
                      <a:effectLst/>
                      <a:latin typeface="Times New Roman" panose="02020603050405020304" pitchFamily="18" charset="0"/>
                      <a:ea typeface="Times New Roman" panose="02020603050405020304" pitchFamily="18" charset="0"/>
                    </a:endParaRPr>
                  </a:p>
                </p:txBody>
              </p:sp>
            </p:grpSp>
            <p:sp>
              <p:nvSpPr>
                <p:cNvPr id="60" name="Oval 59">
                  <a:extLst>
                    <a:ext uri="{FF2B5EF4-FFF2-40B4-BE49-F238E27FC236}">
                      <a16:creationId xmlns:a16="http://schemas.microsoft.com/office/drawing/2014/main" id="{610ABDF3-A46D-4E2C-9696-E0BC22A5CFCB}"/>
                    </a:ext>
                  </a:extLst>
                </p:cNvPr>
                <p:cNvSpPr/>
                <p:nvPr/>
              </p:nvSpPr>
              <p:spPr>
                <a:xfrm>
                  <a:off x="2361210" y="3360242"/>
                  <a:ext cx="1224001" cy="757893"/>
                </a:xfrm>
                <a:prstGeom prst="ellipse">
                  <a:avLst/>
                </a:prstGeom>
                <a:solidFill>
                  <a:srgbClr val="4472C4"/>
                </a:solidFill>
                <a:ln w="12700" cap="flat" cmpd="sng" algn="ctr">
                  <a:noFill/>
                  <a:prstDash val="solid"/>
                  <a:miter lim="800000"/>
                </a:ln>
                <a:effectLst/>
              </p:spPr>
              <p:txBody>
                <a:bodyPr lIns="0" tIns="0" rIns="0" bIns="0" rtlCol="0" anchor="ctr">
                  <a:normAutofit/>
                </a:bodyPr>
                <a:lstStyle/>
                <a:p>
                  <a:pPr algn="ctr">
                    <a:spcAft>
                      <a:spcPts val="0"/>
                    </a:spcAft>
                  </a:pPr>
                  <a:r>
                    <a:rPr lang="tr-TR" sz="1400"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550</a:t>
                  </a:r>
                  <a:endParaRPr lang="tr-TR" sz="1400" dirty="0">
                    <a:effectLst/>
                    <a:latin typeface="Times New Roman" panose="02020603050405020304" pitchFamily="18" charset="0"/>
                    <a:ea typeface="Times New Roman" panose="02020603050405020304" pitchFamily="18" charset="0"/>
                  </a:endParaRPr>
                </a:p>
              </p:txBody>
            </p:sp>
            <p:sp>
              <p:nvSpPr>
                <p:cNvPr id="61" name="Oval 60">
                  <a:extLst>
                    <a:ext uri="{FF2B5EF4-FFF2-40B4-BE49-F238E27FC236}">
                      <a16:creationId xmlns:a16="http://schemas.microsoft.com/office/drawing/2014/main" id="{8737315C-24C9-4D52-B28A-65ACD9D0DFD7}"/>
                    </a:ext>
                  </a:extLst>
                </p:cNvPr>
                <p:cNvSpPr/>
                <p:nvPr/>
              </p:nvSpPr>
              <p:spPr>
                <a:xfrm>
                  <a:off x="10637478" y="3336925"/>
                  <a:ext cx="1224001" cy="757893"/>
                </a:xfrm>
                <a:prstGeom prst="ellipse">
                  <a:avLst/>
                </a:prstGeom>
                <a:solidFill>
                  <a:srgbClr val="5B9BD5"/>
                </a:solidFill>
                <a:ln w="12700" cap="flat" cmpd="sng" algn="ctr">
                  <a:noFill/>
                  <a:prstDash val="solid"/>
                  <a:miter lim="800000"/>
                </a:ln>
                <a:effectLst/>
              </p:spPr>
              <p:txBody>
                <a:bodyPr lIns="0" tIns="0" rIns="0" bIns="0" rtlCol="0" anchor="ctr">
                  <a:normAutofit/>
                </a:bodyPr>
                <a:lstStyle/>
                <a:p>
                  <a:pPr algn="ctr">
                    <a:spcAft>
                      <a:spcPts val="0"/>
                    </a:spcAft>
                  </a:pPr>
                  <a:r>
                    <a:rPr lang="tr-TR" sz="1400"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109.971</a:t>
                  </a:r>
                  <a:endParaRPr lang="tr-TR" sz="1400" dirty="0">
                    <a:effectLst/>
                    <a:latin typeface="Times New Roman" panose="02020603050405020304" pitchFamily="18" charset="0"/>
                    <a:ea typeface="Times New Roman" panose="02020603050405020304" pitchFamily="18" charset="0"/>
                  </a:endParaRPr>
                </a:p>
              </p:txBody>
            </p:sp>
          </p:grpSp>
          <p:sp>
            <p:nvSpPr>
              <p:cNvPr id="54" name="Oval 53">
                <a:extLst>
                  <a:ext uri="{FF2B5EF4-FFF2-40B4-BE49-F238E27FC236}">
                    <a16:creationId xmlns:a16="http://schemas.microsoft.com/office/drawing/2014/main" id="{C844861F-2B6E-4DCD-9895-4A7B421796CE}"/>
                  </a:ext>
                </a:extLst>
              </p:cNvPr>
              <p:cNvSpPr/>
              <p:nvPr/>
            </p:nvSpPr>
            <p:spPr>
              <a:xfrm>
                <a:off x="4439232" y="2083232"/>
                <a:ext cx="1224001" cy="757893"/>
              </a:xfrm>
              <a:prstGeom prst="ellipse">
                <a:avLst/>
              </a:prstGeom>
              <a:solidFill>
                <a:srgbClr val="A5A5A5"/>
              </a:solidFill>
              <a:ln w="12700" cap="flat" cmpd="sng" algn="ctr">
                <a:noFill/>
                <a:prstDash val="solid"/>
                <a:miter lim="800000"/>
              </a:ln>
              <a:effectLst/>
            </p:spPr>
            <p:txBody>
              <a:bodyPr lIns="0" tIns="0" rIns="0" bIns="0" rtlCol="0" anchor="ctr">
                <a:normAutofit/>
              </a:bodyPr>
              <a:lstStyle/>
              <a:p>
                <a:pPr algn="ctr">
                  <a:spcAft>
                    <a:spcPts val="0"/>
                  </a:spcAft>
                </a:pPr>
                <a:r>
                  <a:rPr lang="tr-TR" sz="1400"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283</a:t>
                </a:r>
                <a:endParaRPr lang="tr-TR" sz="1400" dirty="0">
                  <a:effectLst/>
                  <a:latin typeface="Times New Roman" panose="02020603050405020304" pitchFamily="18" charset="0"/>
                  <a:ea typeface="Times New Roman" panose="02020603050405020304" pitchFamily="18" charset="0"/>
                </a:endParaRPr>
              </a:p>
              <a:p>
                <a:pPr algn="ctr">
                  <a:spcAft>
                    <a:spcPts val="0"/>
                  </a:spcAft>
                </a:pPr>
                <a:r>
                  <a:rPr lang="tr-TR" sz="1400"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milyon</a:t>
                </a:r>
                <a:endParaRPr lang="tr-TR" sz="1400" dirty="0">
                  <a:effectLst/>
                  <a:latin typeface="Times New Roman" panose="02020603050405020304" pitchFamily="18" charset="0"/>
                  <a:ea typeface="Times New Roman" panose="02020603050405020304" pitchFamily="18" charset="0"/>
                </a:endParaRPr>
              </a:p>
            </p:txBody>
          </p:sp>
          <p:sp>
            <p:nvSpPr>
              <p:cNvPr id="55" name="Oval 54">
                <a:extLst>
                  <a:ext uri="{FF2B5EF4-FFF2-40B4-BE49-F238E27FC236}">
                    <a16:creationId xmlns:a16="http://schemas.microsoft.com/office/drawing/2014/main" id="{8175E0A5-9B4A-47D9-98F7-410569F7B57F}"/>
                  </a:ext>
                </a:extLst>
              </p:cNvPr>
              <p:cNvSpPr/>
              <p:nvPr/>
            </p:nvSpPr>
            <p:spPr>
              <a:xfrm>
                <a:off x="6537621" y="2069107"/>
                <a:ext cx="1224001" cy="757893"/>
              </a:xfrm>
              <a:prstGeom prst="ellipse">
                <a:avLst/>
              </a:prstGeom>
              <a:solidFill>
                <a:srgbClr val="70AD47"/>
              </a:solidFill>
              <a:ln w="12700" cap="flat" cmpd="sng" algn="ctr">
                <a:noFill/>
                <a:prstDash val="solid"/>
                <a:miter lim="800000"/>
              </a:ln>
              <a:effectLst/>
            </p:spPr>
            <p:txBody>
              <a:bodyPr lIns="0" tIns="0" rIns="0" bIns="0" rtlCol="0" anchor="ctr">
                <a:normAutofit/>
              </a:bodyPr>
              <a:lstStyle/>
              <a:p>
                <a:pPr algn="ctr">
                  <a:spcAft>
                    <a:spcPts val="0"/>
                  </a:spcAft>
                </a:pPr>
                <a:r>
                  <a:rPr lang="tr-TR" sz="1400"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84,8 </a:t>
                </a:r>
                <a:r>
                  <a:rPr lang="tr-TR" sz="1400"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milyon</a:t>
                </a:r>
                <a:endParaRPr lang="tr-TR" sz="1400" dirty="0">
                  <a:effectLst/>
                  <a:latin typeface="Times New Roman" panose="02020603050405020304" pitchFamily="18" charset="0"/>
                  <a:ea typeface="Times New Roman" panose="02020603050405020304" pitchFamily="18" charset="0"/>
                </a:endParaRPr>
              </a:p>
            </p:txBody>
          </p:sp>
          <p:sp>
            <p:nvSpPr>
              <p:cNvPr id="56" name="Oval 55">
                <a:extLst>
                  <a:ext uri="{FF2B5EF4-FFF2-40B4-BE49-F238E27FC236}">
                    <a16:creationId xmlns:a16="http://schemas.microsoft.com/office/drawing/2014/main" id="{4B8CF80E-A7DD-4F78-80B6-91526B82439C}"/>
                  </a:ext>
                </a:extLst>
              </p:cNvPr>
              <p:cNvSpPr/>
              <p:nvPr/>
            </p:nvSpPr>
            <p:spPr>
              <a:xfrm>
                <a:off x="8571113" y="2069107"/>
                <a:ext cx="1224001" cy="757893"/>
              </a:xfrm>
              <a:prstGeom prst="ellipse">
                <a:avLst/>
              </a:prstGeom>
              <a:solidFill>
                <a:srgbClr val="ED7D31"/>
              </a:solidFill>
              <a:ln w="12700" cap="flat" cmpd="sng" algn="ctr">
                <a:noFill/>
                <a:prstDash val="solid"/>
                <a:miter lim="800000"/>
              </a:ln>
              <a:effectLst/>
            </p:spPr>
            <p:txBody>
              <a:bodyPr lIns="0" tIns="0" rIns="0" bIns="0" rtlCol="0" anchor="ctr">
                <a:normAutofit/>
              </a:bodyPr>
              <a:lstStyle/>
              <a:p>
                <a:pPr algn="ctr">
                  <a:spcAft>
                    <a:spcPts val="0"/>
                  </a:spcAft>
                </a:pPr>
                <a:r>
                  <a:rPr lang="tr-TR" sz="1400"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102 milyon</a:t>
                </a:r>
                <a:endParaRPr lang="tr-TR" sz="1400" dirty="0">
                  <a:effectLst/>
                  <a:latin typeface="Times New Roman" panose="02020603050405020304" pitchFamily="18" charset="0"/>
                  <a:ea typeface="Times New Roman" panose="02020603050405020304" pitchFamily="18" charset="0"/>
                </a:endParaRPr>
              </a:p>
            </p:txBody>
          </p:sp>
          <p:sp>
            <p:nvSpPr>
              <p:cNvPr id="57" name="Oval 56">
                <a:extLst>
                  <a:ext uri="{FF2B5EF4-FFF2-40B4-BE49-F238E27FC236}">
                    <a16:creationId xmlns:a16="http://schemas.microsoft.com/office/drawing/2014/main" id="{07ED81D0-623D-4684-9C14-35A0599AF5AD}"/>
                  </a:ext>
                </a:extLst>
              </p:cNvPr>
              <p:cNvSpPr/>
              <p:nvPr/>
            </p:nvSpPr>
            <p:spPr>
              <a:xfrm>
                <a:off x="2366468" y="2083232"/>
                <a:ext cx="1224001" cy="757893"/>
              </a:xfrm>
              <a:prstGeom prst="ellipse">
                <a:avLst/>
              </a:prstGeom>
              <a:solidFill>
                <a:srgbClr val="4472C4"/>
              </a:solidFill>
              <a:ln w="12700" cap="flat" cmpd="sng" algn="ctr">
                <a:noFill/>
                <a:prstDash val="solid"/>
                <a:miter lim="800000"/>
              </a:ln>
              <a:effectLst/>
            </p:spPr>
            <p:txBody>
              <a:bodyPr lIns="0" tIns="0" rIns="0" bIns="0" rtlCol="0" anchor="ctr">
                <a:normAutofit/>
              </a:bodyPr>
              <a:lstStyle/>
              <a:p>
                <a:pPr algn="ctr">
                  <a:spcAft>
                    <a:spcPts val="0"/>
                  </a:spcAft>
                </a:pPr>
                <a:r>
                  <a:rPr lang="tr-TR" sz="1400"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207</a:t>
                </a:r>
                <a:endParaRPr lang="tr-TR" sz="1400" dirty="0">
                  <a:effectLst/>
                  <a:latin typeface="Times New Roman" panose="02020603050405020304" pitchFamily="18" charset="0"/>
                  <a:ea typeface="Times New Roman" panose="02020603050405020304" pitchFamily="18" charset="0"/>
                </a:endParaRPr>
              </a:p>
            </p:txBody>
          </p:sp>
          <p:sp>
            <p:nvSpPr>
              <p:cNvPr id="58" name="Oval 57">
                <a:extLst>
                  <a:ext uri="{FF2B5EF4-FFF2-40B4-BE49-F238E27FC236}">
                    <a16:creationId xmlns:a16="http://schemas.microsoft.com/office/drawing/2014/main" id="{0F73CF5E-99FD-4135-AF10-7DE44D58F98F}"/>
                  </a:ext>
                </a:extLst>
              </p:cNvPr>
              <p:cNvSpPr/>
              <p:nvPr/>
            </p:nvSpPr>
            <p:spPr>
              <a:xfrm>
                <a:off x="10642738" y="2059915"/>
                <a:ext cx="1224001" cy="757893"/>
              </a:xfrm>
              <a:prstGeom prst="ellipse">
                <a:avLst/>
              </a:prstGeom>
              <a:solidFill>
                <a:srgbClr val="5B9BD5"/>
              </a:solidFill>
              <a:ln w="12700" cap="flat" cmpd="sng" algn="ctr">
                <a:noFill/>
                <a:prstDash val="solid"/>
                <a:miter lim="800000"/>
              </a:ln>
              <a:effectLst/>
            </p:spPr>
            <p:txBody>
              <a:bodyPr lIns="0" tIns="0" rIns="0" bIns="0" rtlCol="0" anchor="ctr">
                <a:normAutofit/>
              </a:bodyPr>
              <a:lstStyle/>
              <a:p>
                <a:pPr algn="ctr">
                  <a:spcAft>
                    <a:spcPts val="0"/>
                  </a:spcAft>
                </a:pPr>
                <a:r>
                  <a:rPr lang="tr-TR" sz="1400"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34.416</a:t>
                </a:r>
                <a:endParaRPr lang="tr-TR" sz="1400" dirty="0">
                  <a:effectLst/>
                  <a:latin typeface="Times New Roman" panose="02020603050405020304" pitchFamily="18" charset="0"/>
                  <a:ea typeface="Times New Roman" panose="02020603050405020304" pitchFamily="18" charset="0"/>
                </a:endParaRPr>
              </a:p>
            </p:txBody>
          </p:sp>
        </p:grpSp>
        <p:sp>
          <p:nvSpPr>
            <p:cNvPr id="49" name="Rounded Rectangle 88">
              <a:extLst>
                <a:ext uri="{FF2B5EF4-FFF2-40B4-BE49-F238E27FC236}">
                  <a16:creationId xmlns:a16="http://schemas.microsoft.com/office/drawing/2014/main" id="{FB6209D7-1424-4D7D-AD64-517E50F70E0E}"/>
                </a:ext>
              </a:extLst>
            </p:cNvPr>
            <p:cNvSpPr/>
            <p:nvPr/>
          </p:nvSpPr>
          <p:spPr>
            <a:xfrm>
              <a:off x="47407" y="783174"/>
              <a:ext cx="1943181" cy="720000"/>
            </a:xfrm>
            <a:prstGeom prst="roundRect">
              <a:avLst>
                <a:gd name="adj" fmla="val 50000"/>
              </a:avLst>
            </a:prstGeom>
            <a:solidFill>
              <a:srgbClr val="44546A"/>
            </a:solidFill>
            <a:ln w="12700" cap="flat" cmpd="sng" algn="ctr">
              <a:noFill/>
              <a:prstDash val="solid"/>
              <a:miter lim="800000"/>
            </a:ln>
            <a:effectLst/>
          </p:spPr>
          <p:txBody>
            <a:bodyPr rtlCol="0" anchor="ctr"/>
            <a:lstStyle/>
            <a:p>
              <a:pPr algn="ctr">
                <a:spcAft>
                  <a:spcPts val="0"/>
                </a:spcAft>
              </a:pPr>
              <a:r>
                <a:rPr lang="tr-TR" sz="14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Destek Verilen</a:t>
              </a:r>
              <a:endParaRPr lang="tr-TR" sz="1400" dirty="0">
                <a:effectLst/>
                <a:latin typeface="Times New Roman" panose="02020603050405020304" pitchFamily="18" charset="0"/>
                <a:ea typeface="Times New Roman" panose="02020603050405020304" pitchFamily="18" charset="0"/>
              </a:endParaRPr>
            </a:p>
          </p:txBody>
        </p:sp>
        <p:sp>
          <p:nvSpPr>
            <p:cNvPr id="50" name="Rounded Rectangle 88">
              <a:extLst>
                <a:ext uri="{FF2B5EF4-FFF2-40B4-BE49-F238E27FC236}">
                  <a16:creationId xmlns:a16="http://schemas.microsoft.com/office/drawing/2014/main" id="{882850ED-AC65-4710-BFC4-2B20099C633B}"/>
                </a:ext>
              </a:extLst>
            </p:cNvPr>
            <p:cNvSpPr/>
            <p:nvPr/>
          </p:nvSpPr>
          <p:spPr>
            <a:xfrm>
              <a:off x="0" y="1971273"/>
              <a:ext cx="1944000" cy="720000"/>
            </a:xfrm>
            <a:prstGeom prst="roundRect">
              <a:avLst>
                <a:gd name="adj" fmla="val 50000"/>
              </a:avLst>
            </a:prstGeom>
            <a:solidFill>
              <a:srgbClr val="44546A"/>
            </a:solidFill>
            <a:ln w="12700" cap="flat" cmpd="sng" algn="ctr">
              <a:noFill/>
              <a:prstDash val="solid"/>
              <a:miter lim="800000"/>
            </a:ln>
            <a:effectLst/>
          </p:spPr>
          <p:txBody>
            <a:bodyPr rtlCol="0" anchor="ctr"/>
            <a:lstStyle/>
            <a:p>
              <a:pPr algn="ctr">
                <a:spcAft>
                  <a:spcPts val="0"/>
                </a:spcAft>
              </a:pPr>
              <a:r>
                <a:rPr lang="tr-TR" sz="14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Uygulaması Devam Eden</a:t>
              </a:r>
              <a:endParaRPr lang="tr-TR" sz="1400">
                <a:effectLst/>
                <a:latin typeface="Times New Roman" panose="02020603050405020304" pitchFamily="18" charset="0"/>
                <a:ea typeface="Times New Roman" panose="02020603050405020304" pitchFamily="18" charset="0"/>
              </a:endParaRPr>
            </a:p>
          </p:txBody>
        </p:sp>
        <p:sp>
          <p:nvSpPr>
            <p:cNvPr id="51" name="Rounded Rectangle 88">
              <a:extLst>
                <a:ext uri="{FF2B5EF4-FFF2-40B4-BE49-F238E27FC236}">
                  <a16:creationId xmlns:a16="http://schemas.microsoft.com/office/drawing/2014/main" id="{0F4D0702-6462-4AC8-8FDE-88006A1131FC}"/>
                </a:ext>
              </a:extLst>
            </p:cNvPr>
            <p:cNvSpPr/>
            <p:nvPr/>
          </p:nvSpPr>
          <p:spPr>
            <a:xfrm>
              <a:off x="42040" y="3192316"/>
              <a:ext cx="1944000" cy="720000"/>
            </a:xfrm>
            <a:prstGeom prst="roundRect">
              <a:avLst>
                <a:gd name="adj" fmla="val 50000"/>
              </a:avLst>
            </a:prstGeom>
            <a:solidFill>
              <a:srgbClr val="44546A"/>
            </a:solidFill>
            <a:ln w="12700" cap="flat" cmpd="sng" algn="ctr">
              <a:noFill/>
              <a:prstDash val="solid"/>
              <a:miter lim="800000"/>
            </a:ln>
            <a:effectLst/>
          </p:spPr>
          <p:txBody>
            <a:bodyPr rtlCol="0" anchor="ctr"/>
            <a:lstStyle/>
            <a:p>
              <a:pPr algn="ctr">
                <a:spcAft>
                  <a:spcPts val="0"/>
                </a:spcAft>
              </a:pPr>
              <a:r>
                <a:rPr lang="tr-TR" sz="14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TOPLAM</a:t>
              </a:r>
              <a:endParaRPr lang="tr-TR" sz="14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671658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id="{585E2608-9754-4D87-AB2A-E399F1463C9E}"/>
              </a:ext>
            </a:extLst>
          </p:cNvPr>
          <p:cNvGrpSpPr/>
          <p:nvPr/>
        </p:nvGrpSpPr>
        <p:grpSpPr>
          <a:xfrm>
            <a:off x="196769" y="99292"/>
            <a:ext cx="11796064" cy="6550757"/>
            <a:chOff x="196769" y="99292"/>
            <a:chExt cx="11796064" cy="6550757"/>
          </a:xfrm>
        </p:grpSpPr>
        <p:cxnSp>
          <p:nvCxnSpPr>
            <p:cNvPr id="8" name="Düz Bağlayıcı 7"/>
            <p:cNvCxnSpPr/>
            <p:nvPr/>
          </p:nvCxnSpPr>
          <p:spPr>
            <a:xfrm>
              <a:off x="218209" y="1035627"/>
              <a:ext cx="11741727" cy="2598"/>
            </a:xfrm>
            <a:prstGeom prst="line">
              <a:avLst/>
            </a:prstGeom>
            <a:blipFill>
              <a:blip r:embed="rId3">
                <a:lum bright="3000"/>
              </a:blip>
              <a:stretch>
                <a:fillRect/>
              </a:stretch>
            </a:blipFill>
            <a:ln w="57150">
              <a:solidFill>
                <a:srgbClr val="DE101C"/>
              </a:solidFill>
            </a:ln>
          </p:spPr>
          <p:style>
            <a:lnRef idx="2">
              <a:schemeClr val="accent1">
                <a:shade val="50000"/>
              </a:schemeClr>
            </a:lnRef>
            <a:fillRef idx="1">
              <a:schemeClr val="accent1"/>
            </a:fillRef>
            <a:effectRef idx="0">
              <a:schemeClr val="accent1"/>
            </a:effectRef>
            <a:fontRef idx="minor">
              <a:schemeClr val="lt1"/>
            </a:fontRef>
          </p:style>
        </p:cxnSp>
        <p:sp>
          <p:nvSpPr>
            <p:cNvPr id="10" name="Yuvarlatılmış Çapraz Köşeli Dikdörtgen 9"/>
            <p:cNvSpPr/>
            <p:nvPr/>
          </p:nvSpPr>
          <p:spPr>
            <a:xfrm>
              <a:off x="218206" y="99292"/>
              <a:ext cx="11741727" cy="848734"/>
            </a:xfrm>
            <a:prstGeom prst="round2DiagRect">
              <a:avLst>
                <a:gd name="adj1" fmla="val 45461"/>
                <a:gd name="adj2" fmla="val 0"/>
              </a:avLst>
            </a:prstGeom>
            <a:blipFill>
              <a:blip r:embed="rId3">
                <a:lum bright="3000"/>
              </a:blip>
              <a:stretch>
                <a:fillRect/>
              </a:stretch>
            </a:blipFill>
            <a:ln>
              <a:solidFill>
                <a:srgbClr val="B20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Justus oldstyle"/>
                <a:ea typeface="+mn-ea"/>
                <a:cs typeface="+mn-cs"/>
              </a:endParaRPr>
            </a:p>
          </p:txBody>
        </p:sp>
        <p:sp>
          <p:nvSpPr>
            <p:cNvPr id="12" name="Round Diagonal Corner Rectangle 11"/>
            <p:cNvSpPr/>
            <p:nvPr/>
          </p:nvSpPr>
          <p:spPr>
            <a:xfrm>
              <a:off x="196770" y="5730352"/>
              <a:ext cx="11796063" cy="919697"/>
            </a:xfrm>
            <a:prstGeom prst="round2DiagRect">
              <a:avLst/>
            </a:prstGeom>
            <a:gradFill flip="none" rotWithShape="1">
              <a:gsLst>
                <a:gs pos="45000">
                  <a:srgbClr val="FF7474">
                    <a:lumMod val="73000"/>
                    <a:lumOff val="27000"/>
                    <a:alpha val="83000"/>
                  </a:srgbClr>
                </a:gs>
                <a:gs pos="29000">
                  <a:srgbClr val="C00000">
                    <a:lumMod val="88000"/>
                    <a:lumOff val="12000"/>
                  </a:srgbClr>
                </a:gs>
                <a:gs pos="64000">
                  <a:srgbClr val="FF0000"/>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Justus oldstyle"/>
                <a:ea typeface="+mn-ea"/>
                <a:cs typeface="+mn-cs"/>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5411" y="5821203"/>
              <a:ext cx="2527977" cy="737993"/>
            </a:xfrm>
            <a:prstGeom prst="rect">
              <a:avLst/>
            </a:prstGeom>
          </p:spPr>
        </p:pic>
        <p:sp>
          <p:nvSpPr>
            <p:cNvPr id="14" name="Round Same Side Corner Rectangle 12"/>
            <p:cNvSpPr/>
            <p:nvPr/>
          </p:nvSpPr>
          <p:spPr>
            <a:xfrm>
              <a:off x="196769" y="5650191"/>
              <a:ext cx="11796063" cy="60502"/>
            </a:xfrm>
            <a:prstGeom prst="round2Same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Justus oldstyle"/>
                <a:ea typeface="+mn-ea"/>
                <a:cs typeface="+mn-cs"/>
              </a:endParaRPr>
            </a:p>
          </p:txBody>
        </p:sp>
      </p:grpSp>
      <p:sp>
        <p:nvSpPr>
          <p:cNvPr id="4" name="Slide Number Placeholder 3"/>
          <p:cNvSpPr>
            <a:spLocks noGrp="1"/>
          </p:cNvSpPr>
          <p:nvPr>
            <p:ph type="sldNum" sz="quarter" idx="12"/>
          </p:nvPr>
        </p:nvSpPr>
        <p:spPr>
          <a:xfrm>
            <a:off x="8663038" y="5915258"/>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2B267A-8B44-4596-918F-83F90078A6EC}" type="slidenum">
              <a:rPr kumimoji="0" lang="tr-TR" sz="1800" b="0" i="0" u="none" strike="noStrike" kern="1200" cap="none" spc="0" normalizeH="0" baseline="0" noProof="0" smtClean="0">
                <a:ln>
                  <a:noFill/>
                </a:ln>
                <a:solidFill>
                  <a:prstClr val="black"/>
                </a:solidFill>
                <a:effectLst/>
                <a:uLnTx/>
                <a:uFillTx/>
                <a:latin typeface="Justus oldstyl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tr-TR" sz="1800" b="0" i="0" u="none" strike="noStrike" kern="1200" cap="none" spc="0" normalizeH="0" baseline="0" noProof="0" dirty="0">
              <a:ln>
                <a:noFill/>
              </a:ln>
              <a:solidFill>
                <a:prstClr val="black"/>
              </a:solidFill>
              <a:effectLst/>
              <a:uLnTx/>
              <a:uFillTx/>
              <a:latin typeface="Justus oldstyle"/>
              <a:ea typeface="+mn-ea"/>
              <a:cs typeface="+mn-cs"/>
            </a:endParaRPr>
          </a:p>
        </p:txBody>
      </p:sp>
      <p:sp>
        <p:nvSpPr>
          <p:cNvPr id="15" name="Başlık 1">
            <a:extLst>
              <a:ext uri="{FF2B5EF4-FFF2-40B4-BE49-F238E27FC236}">
                <a16:creationId xmlns:a16="http://schemas.microsoft.com/office/drawing/2014/main" id="{7D233F51-10D8-4081-814C-85C368202FFF}"/>
              </a:ext>
            </a:extLst>
          </p:cNvPr>
          <p:cNvSpPr txBox="1">
            <a:spLocks/>
          </p:cNvSpPr>
          <p:nvPr/>
        </p:nvSpPr>
        <p:spPr>
          <a:xfrm>
            <a:off x="601258" y="291701"/>
            <a:ext cx="6101099" cy="424732"/>
          </a:xfrm>
          <a:prstGeom prst="rect">
            <a:avLst/>
          </a:prstGeom>
        </p:spPr>
        <p:txBody>
          <a:bodyPr wrap="square" rtlCol="0">
            <a:sp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dirty="0">
                <a:solidFill>
                  <a:schemeClr val="bg1"/>
                </a:solidFill>
              </a:rPr>
              <a:t>Gönüllü Anlaşma Destek Programı</a:t>
            </a:r>
          </a:p>
        </p:txBody>
      </p:sp>
      <p:sp>
        <p:nvSpPr>
          <p:cNvPr id="11" name="TextBox 126">
            <a:extLst>
              <a:ext uri="{FF2B5EF4-FFF2-40B4-BE49-F238E27FC236}">
                <a16:creationId xmlns:a16="http://schemas.microsoft.com/office/drawing/2014/main" id="{24DA60EF-100D-488F-843A-B1B3DB91C55C}"/>
              </a:ext>
            </a:extLst>
          </p:cNvPr>
          <p:cNvSpPr txBox="1">
            <a:spLocks noChangeAspect="1"/>
          </p:cNvSpPr>
          <p:nvPr/>
        </p:nvSpPr>
        <p:spPr>
          <a:xfrm>
            <a:off x="987049" y="1226472"/>
            <a:ext cx="2133856" cy="246221"/>
          </a:xfrm>
          <a:prstGeom prst="rect">
            <a:avLst/>
          </a:prstGeom>
          <a:noFill/>
        </p:spPr>
        <p:txBody>
          <a:bodyPr wrap="square" lIns="0" tIns="0" rIns="0" bIns="0" rtlCol="0">
            <a:spAutoFit/>
          </a:bodyPr>
          <a:lstStyle/>
          <a:p>
            <a:pPr algn="ctr"/>
            <a:r>
              <a:rPr lang="tr-TR" sz="1600" spc="40" dirty="0">
                <a:solidFill>
                  <a:srgbClr val="242D38"/>
                </a:solidFill>
                <a:latin typeface="+mj-lt"/>
              </a:rPr>
              <a:t>Başvuru</a:t>
            </a:r>
            <a:endParaRPr lang="en-IN" sz="1600" spc="40" dirty="0">
              <a:solidFill>
                <a:srgbClr val="242D38"/>
              </a:solidFill>
              <a:latin typeface="+mj-lt"/>
            </a:endParaRPr>
          </a:p>
        </p:txBody>
      </p:sp>
      <p:grpSp>
        <p:nvGrpSpPr>
          <p:cNvPr id="16" name="Grup 15">
            <a:extLst>
              <a:ext uri="{FF2B5EF4-FFF2-40B4-BE49-F238E27FC236}">
                <a16:creationId xmlns:a16="http://schemas.microsoft.com/office/drawing/2014/main" id="{A90AAB0E-B7F2-4D85-B004-39BC8C76AA19}"/>
              </a:ext>
            </a:extLst>
          </p:cNvPr>
          <p:cNvGrpSpPr/>
          <p:nvPr/>
        </p:nvGrpSpPr>
        <p:grpSpPr>
          <a:xfrm>
            <a:off x="347424" y="1026750"/>
            <a:ext cx="11565182" cy="5127779"/>
            <a:chOff x="347424" y="1396414"/>
            <a:chExt cx="11565182" cy="5127779"/>
          </a:xfrm>
        </p:grpSpPr>
        <p:grpSp>
          <p:nvGrpSpPr>
            <p:cNvPr id="17" name="Grup 16">
              <a:extLst>
                <a:ext uri="{FF2B5EF4-FFF2-40B4-BE49-F238E27FC236}">
                  <a16:creationId xmlns:a16="http://schemas.microsoft.com/office/drawing/2014/main" id="{31E7C929-2F88-45A3-B245-BD48BE24AC4C}"/>
                </a:ext>
              </a:extLst>
            </p:cNvPr>
            <p:cNvGrpSpPr/>
            <p:nvPr/>
          </p:nvGrpSpPr>
          <p:grpSpPr>
            <a:xfrm>
              <a:off x="3899039" y="1447532"/>
              <a:ext cx="7892911" cy="3962936"/>
              <a:chOff x="4072958" y="1210481"/>
              <a:chExt cx="7892911" cy="3962936"/>
            </a:xfrm>
          </p:grpSpPr>
          <p:grpSp>
            <p:nvGrpSpPr>
              <p:cNvPr id="50" name="Group 124">
                <a:extLst>
                  <a:ext uri="{FF2B5EF4-FFF2-40B4-BE49-F238E27FC236}">
                    <a16:creationId xmlns:a16="http://schemas.microsoft.com/office/drawing/2014/main" id="{F9A96558-81E5-4AF7-A674-37871627E806}"/>
                  </a:ext>
                </a:extLst>
              </p:cNvPr>
              <p:cNvGrpSpPr/>
              <p:nvPr/>
            </p:nvGrpSpPr>
            <p:grpSpPr>
              <a:xfrm>
                <a:off x="8835292" y="1297448"/>
                <a:ext cx="3130577" cy="2210991"/>
                <a:chOff x="702056" y="838894"/>
                <a:chExt cx="2948298" cy="2101144"/>
              </a:xfrm>
            </p:grpSpPr>
            <p:sp>
              <p:nvSpPr>
                <p:cNvPr id="60" name="TextBox 125">
                  <a:extLst>
                    <a:ext uri="{FF2B5EF4-FFF2-40B4-BE49-F238E27FC236}">
                      <a16:creationId xmlns:a16="http://schemas.microsoft.com/office/drawing/2014/main" id="{73E4C57A-7EEE-482A-A06D-FE13B55F6570}"/>
                    </a:ext>
                  </a:extLst>
                </p:cNvPr>
                <p:cNvSpPr txBox="1"/>
                <p:nvPr/>
              </p:nvSpPr>
              <p:spPr>
                <a:xfrm>
                  <a:off x="702056" y="1170501"/>
                  <a:ext cx="2948298" cy="1769537"/>
                </a:xfrm>
                <a:prstGeom prst="rect">
                  <a:avLst/>
                </a:prstGeom>
                <a:noFill/>
              </p:spPr>
              <p:txBody>
                <a:bodyPr wrap="square" lIns="0" tIns="0" rIns="0" bIns="0" rtlCol="0">
                  <a:spAutoFit/>
                </a:bodyPr>
                <a:lstStyle/>
                <a:p>
                  <a:pPr lvl="0" algn="just" defTabSz="685800" eaLnBrk="0" hangingPunct="0">
                    <a:defRPr/>
                  </a:pPr>
                  <a:r>
                    <a:rPr lang="tr-TR" sz="1100" dirty="0"/>
                    <a:t>İşletmelerin geçmiş beş yıllık enerji yoğunluklarının ortalaması (referans enerji yoğunluğu) baz alınır.</a:t>
                  </a:r>
                </a:p>
                <a:p>
                  <a:pPr lvl="0" algn="just" defTabSz="685800" eaLnBrk="0" hangingPunct="0">
                    <a:defRPr/>
                  </a:pPr>
                  <a:endParaRPr lang="tr-TR" sz="1100" dirty="0"/>
                </a:p>
                <a:p>
                  <a:pPr lvl="0" algn="just" defTabSz="685800" eaLnBrk="0" hangingPunct="0">
                    <a:defRPr/>
                  </a:pPr>
                  <a:endParaRPr lang="tr-TR" sz="1100" dirty="0"/>
                </a:p>
                <a:p>
                  <a:pPr lvl="0" algn="just" defTabSz="685800" eaLnBrk="0" hangingPunct="0">
                    <a:defRPr/>
                  </a:pPr>
                  <a:r>
                    <a:rPr lang="tr-TR" sz="1100" dirty="0"/>
                    <a:t>Üç yıllık izleme dönemi sonunda enerji yoğunluğunda </a:t>
                  </a:r>
                  <a:r>
                    <a:rPr lang="tr-TR" sz="1100" b="1" u="sng" dirty="0">
                      <a:solidFill>
                        <a:srgbClr val="FF0000"/>
                      </a:solidFill>
                    </a:rPr>
                    <a:t>en az % 10</a:t>
                  </a:r>
                  <a:r>
                    <a:rPr lang="tr-TR" sz="1100" b="1" dirty="0">
                      <a:solidFill>
                        <a:srgbClr val="FF0000"/>
                      </a:solidFill>
                    </a:rPr>
                    <a:t> </a:t>
                  </a:r>
                  <a:r>
                    <a:rPr lang="tr-TR" sz="1100" dirty="0" err="1"/>
                    <a:t>azaltım</a:t>
                  </a:r>
                  <a:r>
                    <a:rPr lang="tr-TR" sz="1100" dirty="0"/>
                    <a:t> sağlanması gereklidir.</a:t>
                  </a:r>
                </a:p>
                <a:p>
                  <a:pPr marL="342900" lvl="0" indent="-342900" algn="just" defTabSz="685800" eaLnBrk="0" hangingPunct="0">
                    <a:buFont typeface="Wingdings" panose="05000000000000000000" pitchFamily="2" charset="2"/>
                    <a:buChar char="v"/>
                    <a:defRPr/>
                  </a:pPr>
                  <a:endParaRPr lang="tr-TR" sz="1100" dirty="0"/>
                </a:p>
                <a:p>
                  <a:pPr algn="just" defTabSz="685800" eaLnBrk="0" hangingPunct="0">
                    <a:defRPr/>
                  </a:pPr>
                  <a:r>
                    <a:rPr lang="tr-TR" sz="1100" dirty="0"/>
                    <a:t>Enerji Yoğunluğu: Endüstriyel işletmenin bir birim hasıla üretebilmek için tükettiği enerji miktarıdır.</a:t>
                  </a:r>
                </a:p>
                <a:p>
                  <a:pPr marL="342900" lvl="0" indent="-342900" algn="just" defTabSz="685800" eaLnBrk="0" hangingPunct="0">
                    <a:buFont typeface="Wingdings" panose="05000000000000000000" pitchFamily="2" charset="2"/>
                    <a:buChar char="v"/>
                    <a:defRPr/>
                  </a:pPr>
                  <a:endParaRPr lang="tr-TR" sz="1100" dirty="0"/>
                </a:p>
                <a:p>
                  <a:pPr marL="342900" lvl="0" indent="-342900" algn="just" defTabSz="685800" eaLnBrk="0" hangingPunct="0">
                    <a:buFont typeface="Wingdings" panose="05000000000000000000" pitchFamily="2" charset="2"/>
                    <a:buChar char="v"/>
                    <a:defRPr/>
                  </a:pPr>
                  <a:endParaRPr lang="tr-TR" sz="1100" dirty="0"/>
                </a:p>
              </p:txBody>
            </p:sp>
            <p:sp>
              <p:nvSpPr>
                <p:cNvPr id="61" name="TextBox 126">
                  <a:extLst>
                    <a:ext uri="{FF2B5EF4-FFF2-40B4-BE49-F238E27FC236}">
                      <a16:creationId xmlns:a16="http://schemas.microsoft.com/office/drawing/2014/main" id="{09C4E7C2-354F-46DE-922E-4604E739796C}"/>
                    </a:ext>
                  </a:extLst>
                </p:cNvPr>
                <p:cNvSpPr txBox="1">
                  <a:spLocks noChangeAspect="1"/>
                </p:cNvSpPr>
                <p:nvPr/>
              </p:nvSpPr>
              <p:spPr>
                <a:xfrm>
                  <a:off x="966230" y="838894"/>
                  <a:ext cx="2192678" cy="233988"/>
                </a:xfrm>
                <a:prstGeom prst="rect">
                  <a:avLst/>
                </a:prstGeom>
                <a:noFill/>
              </p:spPr>
              <p:txBody>
                <a:bodyPr wrap="square" lIns="0" tIns="0" rIns="0" bIns="0" rtlCol="0">
                  <a:spAutoFit/>
                </a:bodyPr>
                <a:lstStyle/>
                <a:p>
                  <a:pPr algn="ctr"/>
                  <a:r>
                    <a:rPr lang="tr-TR" sz="1600" spc="40" dirty="0">
                      <a:latin typeface="+mj-lt"/>
                    </a:rPr>
                    <a:t>Gönüllü Anlaşma Kapsamı</a:t>
                  </a:r>
                  <a:endParaRPr lang="en-IN" sz="1600" spc="40" dirty="0">
                    <a:latin typeface="+mj-lt"/>
                  </a:endParaRPr>
                </a:p>
              </p:txBody>
            </p:sp>
          </p:grpSp>
          <p:sp>
            <p:nvSpPr>
              <p:cNvPr id="51" name="Freeform 10">
                <a:extLst>
                  <a:ext uri="{FF2B5EF4-FFF2-40B4-BE49-F238E27FC236}">
                    <a16:creationId xmlns:a16="http://schemas.microsoft.com/office/drawing/2014/main" id="{45AF09D5-8F6D-4A78-8A18-7A2E3F287DF5}"/>
                  </a:ext>
                </a:extLst>
              </p:cNvPr>
              <p:cNvSpPr>
                <a:spLocks/>
              </p:cNvSpPr>
              <p:nvPr/>
            </p:nvSpPr>
            <p:spPr bwMode="auto">
              <a:xfrm>
                <a:off x="4245107" y="3200147"/>
                <a:ext cx="1207384" cy="1322150"/>
              </a:xfrm>
              <a:custGeom>
                <a:avLst/>
                <a:gdLst>
                  <a:gd name="T0" fmla="*/ 0 w 436"/>
                  <a:gd name="T1" fmla="*/ 0 h 477"/>
                  <a:gd name="T2" fmla="*/ 198 w 436"/>
                  <a:gd name="T3" fmla="*/ 477 h 477"/>
                  <a:gd name="T4" fmla="*/ 436 w 436"/>
                  <a:gd name="T5" fmla="*/ 239 h 477"/>
                  <a:gd name="T6" fmla="*/ 337 w 436"/>
                  <a:gd name="T7" fmla="*/ 0 h 477"/>
                  <a:gd name="T8" fmla="*/ 0 w 436"/>
                  <a:gd name="T9" fmla="*/ 0 h 477"/>
                </a:gdLst>
                <a:ahLst/>
                <a:cxnLst>
                  <a:cxn ang="0">
                    <a:pos x="T0" y="T1"/>
                  </a:cxn>
                  <a:cxn ang="0">
                    <a:pos x="T2" y="T3"/>
                  </a:cxn>
                  <a:cxn ang="0">
                    <a:pos x="T4" y="T5"/>
                  </a:cxn>
                  <a:cxn ang="0">
                    <a:pos x="T6" y="T7"/>
                  </a:cxn>
                  <a:cxn ang="0">
                    <a:pos x="T8" y="T9"/>
                  </a:cxn>
                </a:cxnLst>
                <a:rect l="0" t="0" r="r" b="b"/>
                <a:pathLst>
                  <a:path w="436" h="477">
                    <a:moveTo>
                      <a:pt x="0" y="0"/>
                    </a:moveTo>
                    <a:cubicBezTo>
                      <a:pt x="0" y="179"/>
                      <a:pt x="71" y="350"/>
                      <a:pt x="198" y="477"/>
                    </a:cubicBezTo>
                    <a:cubicBezTo>
                      <a:pt x="436" y="239"/>
                      <a:pt x="436" y="239"/>
                      <a:pt x="436" y="239"/>
                    </a:cubicBezTo>
                    <a:cubicBezTo>
                      <a:pt x="373" y="175"/>
                      <a:pt x="337" y="90"/>
                      <a:pt x="337" y="0"/>
                    </a:cubicBez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IN" sz="900" dirty="0">
                  <a:solidFill>
                    <a:schemeClr val="bg1"/>
                  </a:solidFill>
                </a:endParaRPr>
              </a:p>
            </p:txBody>
          </p:sp>
          <p:sp>
            <p:nvSpPr>
              <p:cNvPr id="52" name="Freeform 11">
                <a:extLst>
                  <a:ext uri="{FF2B5EF4-FFF2-40B4-BE49-F238E27FC236}">
                    <a16:creationId xmlns:a16="http://schemas.microsoft.com/office/drawing/2014/main" id="{447B094F-D92B-4130-B51D-95F363D184BE}"/>
                  </a:ext>
                </a:extLst>
              </p:cNvPr>
              <p:cNvSpPr>
                <a:spLocks/>
              </p:cNvSpPr>
              <p:nvPr/>
            </p:nvSpPr>
            <p:spPr bwMode="auto">
              <a:xfrm>
                <a:off x="4072958" y="1808903"/>
                <a:ext cx="1208555" cy="1318637"/>
              </a:xfrm>
              <a:custGeom>
                <a:avLst/>
                <a:gdLst>
                  <a:gd name="T0" fmla="*/ 197 w 436"/>
                  <a:gd name="T1" fmla="*/ 0 h 476"/>
                  <a:gd name="T2" fmla="*/ 0 w 436"/>
                  <a:gd name="T3" fmla="*/ 476 h 476"/>
                  <a:gd name="T4" fmla="*/ 337 w 436"/>
                  <a:gd name="T5" fmla="*/ 476 h 476"/>
                  <a:gd name="T6" fmla="*/ 436 w 436"/>
                  <a:gd name="T7" fmla="*/ 238 h 476"/>
                  <a:gd name="T8" fmla="*/ 197 w 436"/>
                  <a:gd name="T9" fmla="*/ 0 h 476"/>
                </a:gdLst>
                <a:ahLst/>
                <a:cxnLst>
                  <a:cxn ang="0">
                    <a:pos x="T0" y="T1"/>
                  </a:cxn>
                  <a:cxn ang="0">
                    <a:pos x="T2" y="T3"/>
                  </a:cxn>
                  <a:cxn ang="0">
                    <a:pos x="T4" y="T5"/>
                  </a:cxn>
                  <a:cxn ang="0">
                    <a:pos x="T6" y="T7"/>
                  </a:cxn>
                  <a:cxn ang="0">
                    <a:pos x="T8" y="T9"/>
                  </a:cxn>
                </a:cxnLst>
                <a:rect l="0" t="0" r="r" b="b"/>
                <a:pathLst>
                  <a:path w="436" h="476">
                    <a:moveTo>
                      <a:pt x="197" y="0"/>
                    </a:moveTo>
                    <a:cubicBezTo>
                      <a:pt x="71" y="126"/>
                      <a:pt x="0" y="298"/>
                      <a:pt x="0" y="476"/>
                    </a:cubicBezTo>
                    <a:cubicBezTo>
                      <a:pt x="337" y="476"/>
                      <a:pt x="337" y="476"/>
                      <a:pt x="337" y="476"/>
                    </a:cubicBezTo>
                    <a:cubicBezTo>
                      <a:pt x="337" y="387"/>
                      <a:pt x="372" y="301"/>
                      <a:pt x="436" y="238"/>
                    </a:cubicBezTo>
                    <a:lnTo>
                      <a:pt x="197"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tr-TR" sz="1000" dirty="0"/>
              </a:p>
              <a:p>
                <a:pPr algn="ctr"/>
                <a:endParaRPr lang="tr-TR" sz="1000" dirty="0"/>
              </a:p>
              <a:p>
                <a:pPr algn="ctr"/>
                <a:endParaRPr lang="tr-TR" sz="1000" dirty="0"/>
              </a:p>
            </p:txBody>
          </p:sp>
          <p:sp>
            <p:nvSpPr>
              <p:cNvPr id="53" name="Freeform 12">
                <a:extLst>
                  <a:ext uri="{FF2B5EF4-FFF2-40B4-BE49-F238E27FC236}">
                    <a16:creationId xmlns:a16="http://schemas.microsoft.com/office/drawing/2014/main" id="{3C121DC7-FA0F-4AD0-B708-A9598DBAA186}"/>
                  </a:ext>
                </a:extLst>
              </p:cNvPr>
              <p:cNvSpPr>
                <a:spLocks/>
              </p:cNvSpPr>
              <p:nvPr/>
            </p:nvSpPr>
            <p:spPr bwMode="auto">
              <a:xfrm>
                <a:off x="4793173" y="1332273"/>
                <a:ext cx="1319808" cy="1208555"/>
              </a:xfrm>
              <a:custGeom>
                <a:avLst/>
                <a:gdLst>
                  <a:gd name="T0" fmla="*/ 476 w 476"/>
                  <a:gd name="T1" fmla="*/ 0 h 436"/>
                  <a:gd name="T2" fmla="*/ 0 w 476"/>
                  <a:gd name="T3" fmla="*/ 197 h 436"/>
                  <a:gd name="T4" fmla="*/ 238 w 476"/>
                  <a:gd name="T5" fmla="*/ 436 h 436"/>
                  <a:gd name="T6" fmla="*/ 476 w 476"/>
                  <a:gd name="T7" fmla="*/ 337 h 436"/>
                  <a:gd name="T8" fmla="*/ 476 w 476"/>
                  <a:gd name="T9" fmla="*/ 0 h 436"/>
                </a:gdLst>
                <a:ahLst/>
                <a:cxnLst>
                  <a:cxn ang="0">
                    <a:pos x="T0" y="T1"/>
                  </a:cxn>
                  <a:cxn ang="0">
                    <a:pos x="T2" y="T3"/>
                  </a:cxn>
                  <a:cxn ang="0">
                    <a:pos x="T4" y="T5"/>
                  </a:cxn>
                  <a:cxn ang="0">
                    <a:pos x="T6" y="T7"/>
                  </a:cxn>
                  <a:cxn ang="0">
                    <a:pos x="T8" y="T9"/>
                  </a:cxn>
                </a:cxnLst>
                <a:rect l="0" t="0" r="r" b="b"/>
                <a:pathLst>
                  <a:path w="476" h="436">
                    <a:moveTo>
                      <a:pt x="476" y="0"/>
                    </a:moveTo>
                    <a:cubicBezTo>
                      <a:pt x="297" y="0"/>
                      <a:pt x="126" y="71"/>
                      <a:pt x="0" y="197"/>
                    </a:cubicBezTo>
                    <a:cubicBezTo>
                      <a:pt x="238" y="436"/>
                      <a:pt x="238" y="436"/>
                      <a:pt x="238" y="436"/>
                    </a:cubicBezTo>
                    <a:cubicBezTo>
                      <a:pt x="301" y="373"/>
                      <a:pt x="387" y="337"/>
                      <a:pt x="476" y="337"/>
                    </a:cubicBezTo>
                    <a:lnTo>
                      <a:pt x="47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sz="1000" dirty="0"/>
              </a:p>
              <a:p>
                <a:r>
                  <a:rPr lang="tr-TR" sz="1000" b="1" dirty="0">
                    <a:solidFill>
                      <a:schemeClr val="accent1">
                        <a:lumMod val="50000"/>
                      </a:schemeClr>
                    </a:solidFill>
                  </a:rPr>
                  <a:t>          </a:t>
                </a:r>
                <a:endParaRPr lang="en-IN" sz="1000" dirty="0">
                  <a:solidFill>
                    <a:schemeClr val="bg1"/>
                  </a:solidFill>
                </a:endParaRPr>
              </a:p>
            </p:txBody>
          </p:sp>
          <p:sp>
            <p:nvSpPr>
              <p:cNvPr id="54" name="Freeform 5">
                <a:extLst>
                  <a:ext uri="{FF2B5EF4-FFF2-40B4-BE49-F238E27FC236}">
                    <a16:creationId xmlns:a16="http://schemas.microsoft.com/office/drawing/2014/main" id="{0D523152-9F9F-4783-AEC6-55C5E4FEFA9F}"/>
                  </a:ext>
                </a:extLst>
              </p:cNvPr>
              <p:cNvSpPr>
                <a:spLocks/>
              </p:cNvSpPr>
              <p:nvPr/>
            </p:nvSpPr>
            <p:spPr bwMode="auto">
              <a:xfrm>
                <a:off x="6162166" y="1210481"/>
                <a:ext cx="1322150" cy="1208555"/>
              </a:xfrm>
              <a:custGeom>
                <a:avLst/>
                <a:gdLst>
                  <a:gd name="T0" fmla="*/ 477 w 477"/>
                  <a:gd name="T1" fmla="*/ 198 h 436"/>
                  <a:gd name="T2" fmla="*/ 0 w 477"/>
                  <a:gd name="T3" fmla="*/ 0 h 436"/>
                  <a:gd name="T4" fmla="*/ 0 w 477"/>
                  <a:gd name="T5" fmla="*/ 337 h 436"/>
                  <a:gd name="T6" fmla="*/ 239 w 477"/>
                  <a:gd name="T7" fmla="*/ 436 h 436"/>
                  <a:gd name="T8" fmla="*/ 477 w 477"/>
                  <a:gd name="T9" fmla="*/ 198 h 436"/>
                </a:gdLst>
                <a:ahLst/>
                <a:cxnLst>
                  <a:cxn ang="0">
                    <a:pos x="T0" y="T1"/>
                  </a:cxn>
                  <a:cxn ang="0">
                    <a:pos x="T2" y="T3"/>
                  </a:cxn>
                  <a:cxn ang="0">
                    <a:pos x="T4" y="T5"/>
                  </a:cxn>
                  <a:cxn ang="0">
                    <a:pos x="T6" y="T7"/>
                  </a:cxn>
                  <a:cxn ang="0">
                    <a:pos x="T8" y="T9"/>
                  </a:cxn>
                </a:cxnLst>
                <a:rect l="0" t="0" r="r" b="b"/>
                <a:pathLst>
                  <a:path w="477" h="436">
                    <a:moveTo>
                      <a:pt x="477" y="198"/>
                    </a:moveTo>
                    <a:cubicBezTo>
                      <a:pt x="351" y="71"/>
                      <a:pt x="179" y="0"/>
                      <a:pt x="0" y="0"/>
                    </a:cubicBezTo>
                    <a:cubicBezTo>
                      <a:pt x="0" y="337"/>
                      <a:pt x="0" y="337"/>
                      <a:pt x="0" y="337"/>
                    </a:cubicBezTo>
                    <a:cubicBezTo>
                      <a:pt x="90" y="337"/>
                      <a:pt x="175" y="373"/>
                      <a:pt x="239" y="436"/>
                    </a:cubicBezTo>
                    <a:lnTo>
                      <a:pt x="477" y="19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sz="1000" dirty="0"/>
              </a:p>
              <a:p>
                <a:endParaRPr lang="tr-TR" sz="1000" dirty="0"/>
              </a:p>
            </p:txBody>
          </p:sp>
          <p:sp>
            <p:nvSpPr>
              <p:cNvPr id="55" name="Freeform 6">
                <a:extLst>
                  <a:ext uri="{FF2B5EF4-FFF2-40B4-BE49-F238E27FC236}">
                    <a16:creationId xmlns:a16="http://schemas.microsoft.com/office/drawing/2014/main" id="{6A229A91-191F-4AE7-96CA-676D6C21A586}"/>
                  </a:ext>
                </a:extLst>
              </p:cNvPr>
              <p:cNvSpPr>
                <a:spLocks/>
              </p:cNvSpPr>
              <p:nvPr/>
            </p:nvSpPr>
            <p:spPr bwMode="auto">
              <a:xfrm>
                <a:off x="6774641" y="1877997"/>
                <a:ext cx="1206213" cy="1322150"/>
              </a:xfrm>
              <a:custGeom>
                <a:avLst/>
                <a:gdLst>
                  <a:gd name="T0" fmla="*/ 435 w 435"/>
                  <a:gd name="T1" fmla="*/ 477 h 477"/>
                  <a:gd name="T2" fmla="*/ 238 w 435"/>
                  <a:gd name="T3" fmla="*/ 0 h 477"/>
                  <a:gd name="T4" fmla="*/ 0 w 435"/>
                  <a:gd name="T5" fmla="*/ 239 h 477"/>
                  <a:gd name="T6" fmla="*/ 98 w 435"/>
                  <a:gd name="T7" fmla="*/ 477 h 477"/>
                  <a:gd name="T8" fmla="*/ 435 w 435"/>
                  <a:gd name="T9" fmla="*/ 477 h 477"/>
                </a:gdLst>
                <a:ahLst/>
                <a:cxnLst>
                  <a:cxn ang="0">
                    <a:pos x="T0" y="T1"/>
                  </a:cxn>
                  <a:cxn ang="0">
                    <a:pos x="T2" y="T3"/>
                  </a:cxn>
                  <a:cxn ang="0">
                    <a:pos x="T4" y="T5"/>
                  </a:cxn>
                  <a:cxn ang="0">
                    <a:pos x="T6" y="T7"/>
                  </a:cxn>
                  <a:cxn ang="0">
                    <a:pos x="T8" y="T9"/>
                  </a:cxn>
                </a:cxnLst>
                <a:rect l="0" t="0" r="r" b="b"/>
                <a:pathLst>
                  <a:path w="435" h="477">
                    <a:moveTo>
                      <a:pt x="435" y="477"/>
                    </a:moveTo>
                    <a:cubicBezTo>
                      <a:pt x="435" y="298"/>
                      <a:pt x="364" y="127"/>
                      <a:pt x="238" y="0"/>
                    </a:cubicBezTo>
                    <a:cubicBezTo>
                      <a:pt x="0" y="239"/>
                      <a:pt x="0" y="239"/>
                      <a:pt x="0" y="239"/>
                    </a:cubicBezTo>
                    <a:cubicBezTo>
                      <a:pt x="63" y="302"/>
                      <a:pt x="98" y="388"/>
                      <a:pt x="98" y="477"/>
                    </a:cubicBezTo>
                    <a:lnTo>
                      <a:pt x="435" y="477"/>
                    </a:lnTo>
                    <a:close/>
                  </a:path>
                </a:pathLst>
              </a:custGeom>
              <a:solidFill>
                <a:schemeClr val="accent3">
                  <a:lumMod val="50000"/>
                </a:schemeClr>
              </a:solidFill>
              <a:ln>
                <a:noFill/>
              </a:ln>
              <a:extLst/>
            </p:spPr>
            <p:txBody>
              <a:bodyPr vert="horz" wrap="square" lIns="91440" tIns="45720" rIns="91440" bIns="45720" numCol="1" anchor="t" anchorCtr="0" compatLnSpc="1">
                <a:prstTxWarp prst="textNoShape">
                  <a:avLst/>
                </a:prstTxWarp>
              </a:bodyPr>
              <a:lstStyle/>
              <a:p>
                <a:pPr algn="ctr"/>
                <a:endParaRPr lang="en-IN" dirty="0"/>
              </a:p>
            </p:txBody>
          </p:sp>
          <p:sp>
            <p:nvSpPr>
              <p:cNvPr id="56" name="Freeform 7">
                <a:extLst>
                  <a:ext uri="{FF2B5EF4-FFF2-40B4-BE49-F238E27FC236}">
                    <a16:creationId xmlns:a16="http://schemas.microsoft.com/office/drawing/2014/main" id="{5B2F6B3C-885E-487D-94E4-162BB4B1D3F0}"/>
                  </a:ext>
                </a:extLst>
              </p:cNvPr>
              <p:cNvSpPr>
                <a:spLocks/>
              </p:cNvSpPr>
              <p:nvPr/>
            </p:nvSpPr>
            <p:spPr bwMode="auto">
              <a:xfrm>
                <a:off x="6910487" y="3258701"/>
                <a:ext cx="1208555" cy="1320979"/>
              </a:xfrm>
              <a:custGeom>
                <a:avLst/>
                <a:gdLst>
                  <a:gd name="T0" fmla="*/ 239 w 436"/>
                  <a:gd name="T1" fmla="*/ 477 h 477"/>
                  <a:gd name="T2" fmla="*/ 436 w 436"/>
                  <a:gd name="T3" fmla="*/ 0 h 477"/>
                  <a:gd name="T4" fmla="*/ 99 w 436"/>
                  <a:gd name="T5" fmla="*/ 0 h 477"/>
                  <a:gd name="T6" fmla="*/ 0 w 436"/>
                  <a:gd name="T7" fmla="*/ 238 h 477"/>
                  <a:gd name="T8" fmla="*/ 239 w 436"/>
                  <a:gd name="T9" fmla="*/ 477 h 477"/>
                </a:gdLst>
                <a:ahLst/>
                <a:cxnLst>
                  <a:cxn ang="0">
                    <a:pos x="T0" y="T1"/>
                  </a:cxn>
                  <a:cxn ang="0">
                    <a:pos x="T2" y="T3"/>
                  </a:cxn>
                  <a:cxn ang="0">
                    <a:pos x="T4" y="T5"/>
                  </a:cxn>
                  <a:cxn ang="0">
                    <a:pos x="T6" y="T7"/>
                  </a:cxn>
                  <a:cxn ang="0">
                    <a:pos x="T8" y="T9"/>
                  </a:cxn>
                </a:cxnLst>
                <a:rect l="0" t="0" r="r" b="b"/>
                <a:pathLst>
                  <a:path w="436" h="477">
                    <a:moveTo>
                      <a:pt x="239" y="477"/>
                    </a:moveTo>
                    <a:cubicBezTo>
                      <a:pt x="365" y="350"/>
                      <a:pt x="436" y="179"/>
                      <a:pt x="436" y="0"/>
                    </a:cubicBezTo>
                    <a:cubicBezTo>
                      <a:pt x="99" y="0"/>
                      <a:pt x="99" y="0"/>
                      <a:pt x="99" y="0"/>
                    </a:cubicBezTo>
                    <a:cubicBezTo>
                      <a:pt x="99" y="89"/>
                      <a:pt x="64" y="175"/>
                      <a:pt x="0" y="238"/>
                    </a:cubicBezTo>
                    <a:lnTo>
                      <a:pt x="239" y="477"/>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000" dirty="0">
                  <a:solidFill>
                    <a:schemeClr val="bg1"/>
                  </a:solidFill>
                </a:endParaRPr>
              </a:p>
            </p:txBody>
          </p:sp>
          <p:sp>
            <p:nvSpPr>
              <p:cNvPr id="57" name="Freeform 8">
                <a:extLst>
                  <a:ext uri="{FF2B5EF4-FFF2-40B4-BE49-F238E27FC236}">
                    <a16:creationId xmlns:a16="http://schemas.microsoft.com/office/drawing/2014/main" id="{0FB9E3D2-E530-4518-9B4D-8AA2FC9DE1D7}"/>
                  </a:ext>
                </a:extLst>
              </p:cNvPr>
              <p:cNvSpPr>
                <a:spLocks/>
              </p:cNvSpPr>
              <p:nvPr/>
            </p:nvSpPr>
            <p:spPr bwMode="auto">
              <a:xfrm>
                <a:off x="6112981" y="3861807"/>
                <a:ext cx="1320979" cy="1206213"/>
              </a:xfrm>
              <a:custGeom>
                <a:avLst/>
                <a:gdLst>
                  <a:gd name="T0" fmla="*/ 0 w 477"/>
                  <a:gd name="T1" fmla="*/ 435 h 435"/>
                  <a:gd name="T2" fmla="*/ 477 w 477"/>
                  <a:gd name="T3" fmla="*/ 238 h 435"/>
                  <a:gd name="T4" fmla="*/ 239 w 477"/>
                  <a:gd name="T5" fmla="*/ 0 h 435"/>
                  <a:gd name="T6" fmla="*/ 0 w 477"/>
                  <a:gd name="T7" fmla="*/ 98 h 435"/>
                  <a:gd name="T8" fmla="*/ 0 w 477"/>
                  <a:gd name="T9" fmla="*/ 435 h 435"/>
                </a:gdLst>
                <a:ahLst/>
                <a:cxnLst>
                  <a:cxn ang="0">
                    <a:pos x="T0" y="T1"/>
                  </a:cxn>
                  <a:cxn ang="0">
                    <a:pos x="T2" y="T3"/>
                  </a:cxn>
                  <a:cxn ang="0">
                    <a:pos x="T4" y="T5"/>
                  </a:cxn>
                  <a:cxn ang="0">
                    <a:pos x="T6" y="T7"/>
                  </a:cxn>
                  <a:cxn ang="0">
                    <a:pos x="T8" y="T9"/>
                  </a:cxn>
                </a:cxnLst>
                <a:rect l="0" t="0" r="r" b="b"/>
                <a:pathLst>
                  <a:path w="477" h="435">
                    <a:moveTo>
                      <a:pt x="0" y="435"/>
                    </a:moveTo>
                    <a:cubicBezTo>
                      <a:pt x="179" y="435"/>
                      <a:pt x="350" y="364"/>
                      <a:pt x="477" y="238"/>
                    </a:cubicBezTo>
                    <a:cubicBezTo>
                      <a:pt x="239" y="0"/>
                      <a:pt x="239" y="0"/>
                      <a:pt x="239" y="0"/>
                    </a:cubicBezTo>
                    <a:cubicBezTo>
                      <a:pt x="175" y="63"/>
                      <a:pt x="90" y="98"/>
                      <a:pt x="0" y="98"/>
                    </a:cubicBezTo>
                    <a:lnTo>
                      <a:pt x="0" y="435"/>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8" name="Freeform 9">
                <a:extLst>
                  <a:ext uri="{FF2B5EF4-FFF2-40B4-BE49-F238E27FC236}">
                    <a16:creationId xmlns:a16="http://schemas.microsoft.com/office/drawing/2014/main" id="{A81D7A67-A0FC-4463-AD14-A94D39AF8E61}"/>
                  </a:ext>
                </a:extLst>
              </p:cNvPr>
              <p:cNvSpPr>
                <a:spLocks/>
              </p:cNvSpPr>
              <p:nvPr/>
            </p:nvSpPr>
            <p:spPr bwMode="auto">
              <a:xfrm>
                <a:off x="4748672" y="3964862"/>
                <a:ext cx="1322150" cy="1208555"/>
              </a:xfrm>
              <a:custGeom>
                <a:avLst/>
                <a:gdLst>
                  <a:gd name="T0" fmla="*/ 0 w 477"/>
                  <a:gd name="T1" fmla="*/ 238 h 436"/>
                  <a:gd name="T2" fmla="*/ 477 w 477"/>
                  <a:gd name="T3" fmla="*/ 436 h 436"/>
                  <a:gd name="T4" fmla="*/ 477 w 477"/>
                  <a:gd name="T5" fmla="*/ 99 h 436"/>
                  <a:gd name="T6" fmla="*/ 238 w 477"/>
                  <a:gd name="T7" fmla="*/ 0 h 436"/>
                  <a:gd name="T8" fmla="*/ 0 w 477"/>
                  <a:gd name="T9" fmla="*/ 238 h 436"/>
                </a:gdLst>
                <a:ahLst/>
                <a:cxnLst>
                  <a:cxn ang="0">
                    <a:pos x="T0" y="T1"/>
                  </a:cxn>
                  <a:cxn ang="0">
                    <a:pos x="T2" y="T3"/>
                  </a:cxn>
                  <a:cxn ang="0">
                    <a:pos x="T4" y="T5"/>
                  </a:cxn>
                  <a:cxn ang="0">
                    <a:pos x="T6" y="T7"/>
                  </a:cxn>
                  <a:cxn ang="0">
                    <a:pos x="T8" y="T9"/>
                  </a:cxn>
                </a:cxnLst>
                <a:rect l="0" t="0" r="r" b="b"/>
                <a:pathLst>
                  <a:path w="477" h="436">
                    <a:moveTo>
                      <a:pt x="0" y="238"/>
                    </a:moveTo>
                    <a:cubicBezTo>
                      <a:pt x="126" y="365"/>
                      <a:pt x="298" y="436"/>
                      <a:pt x="477" y="436"/>
                    </a:cubicBezTo>
                    <a:cubicBezTo>
                      <a:pt x="477" y="99"/>
                      <a:pt x="477" y="99"/>
                      <a:pt x="477" y="99"/>
                    </a:cubicBezTo>
                    <a:cubicBezTo>
                      <a:pt x="387" y="99"/>
                      <a:pt x="302" y="63"/>
                      <a:pt x="238" y="0"/>
                    </a:cubicBezTo>
                    <a:lnTo>
                      <a:pt x="0" y="238"/>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9" name="Metin kutusu 58">
                <a:extLst>
                  <a:ext uri="{FF2B5EF4-FFF2-40B4-BE49-F238E27FC236}">
                    <a16:creationId xmlns:a16="http://schemas.microsoft.com/office/drawing/2014/main" id="{1AC00744-F406-4BC3-9822-32EDF05B641C}"/>
                  </a:ext>
                </a:extLst>
              </p:cNvPr>
              <p:cNvSpPr txBox="1"/>
              <p:nvPr/>
            </p:nvSpPr>
            <p:spPr>
              <a:xfrm>
                <a:off x="4218904" y="2284245"/>
                <a:ext cx="943117" cy="569387"/>
              </a:xfrm>
              <a:prstGeom prst="rect">
                <a:avLst/>
              </a:prstGeom>
              <a:noFill/>
            </p:spPr>
            <p:txBody>
              <a:bodyPr wrap="square" rtlCol="0">
                <a:spAutoFit/>
              </a:bodyPr>
              <a:lstStyle/>
              <a:p>
                <a:pPr algn="ctr">
                  <a:spcAft>
                    <a:spcPts val="600"/>
                  </a:spcAft>
                </a:pPr>
                <a:r>
                  <a:rPr lang="tr-TR" sz="1000" b="1" dirty="0">
                    <a:latin typeface="Arial" panose="020B0604020202020204" pitchFamily="34" charset="0"/>
                    <a:cs typeface="Arial" panose="020B0604020202020204" pitchFamily="34" charset="0"/>
                  </a:rPr>
                  <a:t>MÜRACAAT</a:t>
                </a:r>
              </a:p>
              <a:p>
                <a:pPr algn="ctr"/>
                <a:r>
                  <a:rPr lang="tr-TR" sz="800" dirty="0">
                    <a:latin typeface="Arial" panose="020B0604020202020204" pitchFamily="34" charset="0"/>
                    <a:cs typeface="Arial" panose="020B0604020202020204" pitchFamily="34" charset="0"/>
                  </a:rPr>
                  <a:t>Her yıl</a:t>
                </a:r>
              </a:p>
              <a:p>
                <a:pPr algn="ctr"/>
                <a:r>
                  <a:rPr lang="tr-TR" sz="800" dirty="0">
                    <a:latin typeface="Arial" panose="020B0604020202020204" pitchFamily="34" charset="0"/>
                    <a:cs typeface="Arial" panose="020B0604020202020204" pitchFamily="34" charset="0"/>
                  </a:rPr>
                  <a:t>Ekim ayı</a:t>
                </a:r>
                <a:endParaRPr lang="en-IN" sz="800" dirty="0">
                  <a:latin typeface="Arial" panose="020B0604020202020204" pitchFamily="34" charset="0"/>
                  <a:cs typeface="Arial" panose="020B0604020202020204" pitchFamily="34" charset="0"/>
                </a:endParaRPr>
              </a:p>
            </p:txBody>
          </p:sp>
        </p:grpSp>
        <p:sp>
          <p:nvSpPr>
            <p:cNvPr id="18" name="Metin kutusu 17">
              <a:extLst>
                <a:ext uri="{FF2B5EF4-FFF2-40B4-BE49-F238E27FC236}">
                  <a16:creationId xmlns:a16="http://schemas.microsoft.com/office/drawing/2014/main" id="{ED9E2939-E28D-475E-A31D-50B1FFA49117}"/>
                </a:ext>
              </a:extLst>
            </p:cNvPr>
            <p:cNvSpPr txBox="1"/>
            <p:nvPr/>
          </p:nvSpPr>
          <p:spPr>
            <a:xfrm>
              <a:off x="6608796" y="2522811"/>
              <a:ext cx="1242030" cy="846386"/>
            </a:xfrm>
            <a:prstGeom prst="rect">
              <a:avLst/>
            </a:prstGeom>
            <a:noFill/>
          </p:spPr>
          <p:txBody>
            <a:bodyPr wrap="square" rtlCol="0">
              <a:spAutoFit/>
            </a:bodyPr>
            <a:lstStyle/>
            <a:p>
              <a:pPr algn="ctr">
                <a:spcAft>
                  <a:spcPts val="600"/>
                </a:spcAft>
              </a:pPr>
              <a:r>
                <a:rPr lang="tr-TR" sz="1000" b="1" dirty="0">
                  <a:latin typeface="Arial" panose="020B0604020202020204" pitchFamily="34" charset="0"/>
                  <a:cs typeface="Arial" panose="020B0604020202020204" pitchFamily="34" charset="0"/>
                </a:rPr>
                <a:t>SERTİFİKA GEREKSİNİMİ</a:t>
              </a:r>
            </a:p>
            <a:p>
              <a:pPr algn="ctr"/>
              <a:r>
                <a:rPr lang="tr-TR" sz="800" dirty="0">
                  <a:latin typeface="Arial" panose="020B0604020202020204" pitchFamily="34" charset="0"/>
                  <a:cs typeface="Arial" panose="020B0604020202020204" pitchFamily="34" charset="0"/>
                </a:rPr>
                <a:t>TSE EN ISO 50001 Sertifikası</a:t>
              </a:r>
              <a:endParaRPr lang="en-IN" sz="800" dirty="0">
                <a:latin typeface="Arial" panose="020B0604020202020204" pitchFamily="34" charset="0"/>
                <a:cs typeface="Arial" panose="020B0604020202020204" pitchFamily="34" charset="0"/>
              </a:endParaRPr>
            </a:p>
            <a:p>
              <a:pPr algn="ctr"/>
              <a:r>
                <a:rPr lang="tr-TR" sz="800" dirty="0">
                  <a:latin typeface="Arial" panose="020B0604020202020204" pitchFamily="34" charset="0"/>
                  <a:cs typeface="Arial" panose="020B0604020202020204" pitchFamily="34" charset="0"/>
                </a:rPr>
                <a:t> </a:t>
              </a:r>
              <a:endParaRPr lang="en-IN" sz="800" dirty="0">
                <a:latin typeface="Arial" panose="020B0604020202020204" pitchFamily="34" charset="0"/>
                <a:cs typeface="Arial" panose="020B0604020202020204" pitchFamily="34" charset="0"/>
              </a:endParaRPr>
            </a:p>
          </p:txBody>
        </p:sp>
        <p:sp>
          <p:nvSpPr>
            <p:cNvPr id="19" name="Metin kutusu 18">
              <a:extLst>
                <a:ext uri="{FF2B5EF4-FFF2-40B4-BE49-F238E27FC236}">
                  <a16:creationId xmlns:a16="http://schemas.microsoft.com/office/drawing/2014/main" id="{1E9A092B-F5B5-4AEC-B813-72D5705F2425}"/>
                </a:ext>
              </a:extLst>
            </p:cNvPr>
            <p:cNvSpPr txBox="1"/>
            <p:nvPr/>
          </p:nvSpPr>
          <p:spPr>
            <a:xfrm>
              <a:off x="4781520" y="1746059"/>
              <a:ext cx="1242030" cy="692497"/>
            </a:xfrm>
            <a:prstGeom prst="rect">
              <a:avLst/>
            </a:prstGeom>
            <a:noFill/>
          </p:spPr>
          <p:txBody>
            <a:bodyPr wrap="square" rtlCol="0">
              <a:spAutoFit/>
            </a:bodyPr>
            <a:lstStyle/>
            <a:p>
              <a:pPr algn="ctr">
                <a:spcAft>
                  <a:spcPts val="600"/>
                </a:spcAft>
              </a:pPr>
              <a:r>
                <a:rPr lang="tr-TR" sz="1000" b="1" dirty="0">
                  <a:latin typeface="Arial" panose="020B0604020202020204" pitchFamily="34" charset="0"/>
                  <a:cs typeface="Arial" panose="020B0604020202020204" pitchFamily="34" charset="0"/>
                </a:rPr>
                <a:t>ÖNCELİK</a:t>
              </a:r>
            </a:p>
            <a:p>
              <a:pPr algn="ctr"/>
              <a:r>
                <a:rPr lang="tr-TR" sz="800" dirty="0">
                  <a:latin typeface="Arial" panose="020B0604020202020204" pitchFamily="34" charset="0"/>
                  <a:cs typeface="Arial" panose="020B0604020202020204" pitchFamily="34" charset="0"/>
                </a:rPr>
                <a:t>Son beş yıllık enerji yoğunluğu yüksek olan endüstriyel işletmeler</a:t>
              </a:r>
            </a:p>
          </p:txBody>
        </p:sp>
        <p:sp>
          <p:nvSpPr>
            <p:cNvPr id="20" name="Metin kutusu 19">
              <a:extLst>
                <a:ext uri="{FF2B5EF4-FFF2-40B4-BE49-F238E27FC236}">
                  <a16:creationId xmlns:a16="http://schemas.microsoft.com/office/drawing/2014/main" id="{F3F79E99-C72D-4631-AEF8-708E0597B44C}"/>
                </a:ext>
              </a:extLst>
            </p:cNvPr>
            <p:cNvSpPr txBox="1"/>
            <p:nvPr/>
          </p:nvSpPr>
          <p:spPr>
            <a:xfrm>
              <a:off x="5971697" y="1595672"/>
              <a:ext cx="1152088" cy="807913"/>
            </a:xfrm>
            <a:prstGeom prst="rect">
              <a:avLst/>
            </a:prstGeom>
            <a:noFill/>
          </p:spPr>
          <p:txBody>
            <a:bodyPr wrap="square" rtlCol="0">
              <a:spAutoFit/>
            </a:bodyPr>
            <a:lstStyle/>
            <a:p>
              <a:pPr algn="ctr">
                <a:spcBef>
                  <a:spcPct val="0"/>
                </a:spcBef>
                <a:spcAft>
                  <a:spcPts val="600"/>
                </a:spcAft>
              </a:pPr>
              <a:r>
                <a:rPr lang="tr-TR" sz="950" b="1" dirty="0">
                  <a:latin typeface="Arial" panose="020B0604020202020204" pitchFamily="34" charset="0"/>
                  <a:cs typeface="Arial" panose="020B0604020202020204" pitchFamily="34" charset="0"/>
                </a:rPr>
                <a:t>BAŞVURU ŞARTLARI</a:t>
              </a:r>
            </a:p>
            <a:p>
              <a:pPr algn="ctr">
                <a:spcBef>
                  <a:spcPct val="0"/>
                </a:spcBef>
              </a:pPr>
              <a:r>
                <a:rPr lang="tr-TR" sz="750" dirty="0">
                  <a:latin typeface="Arial" panose="020B0604020202020204" pitchFamily="34" charset="0"/>
                  <a:cs typeface="Arial" panose="020B0604020202020204" pitchFamily="34" charset="0"/>
                </a:rPr>
                <a:t>Bakanlık veri tabanına kayıt ve enerji yöneticisi atanması</a:t>
              </a:r>
            </a:p>
          </p:txBody>
        </p:sp>
        <p:sp>
          <p:nvSpPr>
            <p:cNvPr id="21" name="Metin kutusu 20">
              <a:extLst>
                <a:ext uri="{FF2B5EF4-FFF2-40B4-BE49-F238E27FC236}">
                  <a16:creationId xmlns:a16="http://schemas.microsoft.com/office/drawing/2014/main" id="{27012444-E286-4423-AE45-090A27948A60}"/>
                </a:ext>
              </a:extLst>
            </p:cNvPr>
            <p:cNvSpPr txBox="1"/>
            <p:nvPr/>
          </p:nvSpPr>
          <p:spPr>
            <a:xfrm>
              <a:off x="6714752" y="3690895"/>
              <a:ext cx="1242030" cy="692497"/>
            </a:xfrm>
            <a:prstGeom prst="rect">
              <a:avLst/>
            </a:prstGeom>
            <a:noFill/>
          </p:spPr>
          <p:txBody>
            <a:bodyPr wrap="square" rtlCol="0">
              <a:spAutoFit/>
            </a:bodyPr>
            <a:lstStyle/>
            <a:p>
              <a:pPr algn="ctr">
                <a:spcBef>
                  <a:spcPct val="0"/>
                </a:spcBef>
                <a:spcAft>
                  <a:spcPts val="600"/>
                </a:spcAft>
              </a:pPr>
              <a:r>
                <a:rPr lang="tr-TR" sz="1000" b="1" dirty="0">
                  <a:latin typeface="Arial" panose="020B0604020202020204" pitchFamily="34" charset="0"/>
                  <a:cs typeface="Arial" panose="020B0604020202020204" pitchFamily="34" charset="0"/>
                </a:rPr>
                <a:t>TAAHHÜT</a:t>
              </a:r>
            </a:p>
            <a:p>
              <a:pPr lvl="0" algn="ctr">
                <a:spcBef>
                  <a:spcPct val="0"/>
                </a:spcBef>
              </a:pPr>
              <a:r>
                <a:rPr lang="tr-TR" sz="800" dirty="0">
                  <a:latin typeface="Arial" panose="020B0604020202020204" pitchFamily="34" charset="0"/>
                  <a:cs typeface="Arial" panose="020B0604020202020204" pitchFamily="34" charset="0"/>
                </a:rPr>
                <a:t>3 yıl içinde enerji yoğunluğunu en az %10 azaltma</a:t>
              </a:r>
              <a:endParaRPr lang="en-IN" sz="800" dirty="0">
                <a:latin typeface="Arial" panose="020B0604020202020204" pitchFamily="34" charset="0"/>
                <a:cs typeface="Arial" panose="020B0604020202020204" pitchFamily="34" charset="0"/>
              </a:endParaRPr>
            </a:p>
          </p:txBody>
        </p:sp>
        <p:sp>
          <p:nvSpPr>
            <p:cNvPr id="22" name="Metin kutusu 21">
              <a:extLst>
                <a:ext uri="{FF2B5EF4-FFF2-40B4-BE49-F238E27FC236}">
                  <a16:creationId xmlns:a16="http://schemas.microsoft.com/office/drawing/2014/main" id="{4A382D21-1AE2-4390-BD98-19284A31BE5C}"/>
                </a:ext>
              </a:extLst>
            </p:cNvPr>
            <p:cNvSpPr txBox="1"/>
            <p:nvPr/>
          </p:nvSpPr>
          <p:spPr>
            <a:xfrm>
              <a:off x="5858123" y="4356765"/>
              <a:ext cx="1242030" cy="769441"/>
            </a:xfrm>
            <a:prstGeom prst="rect">
              <a:avLst/>
            </a:prstGeom>
            <a:noFill/>
          </p:spPr>
          <p:txBody>
            <a:bodyPr wrap="square" rtlCol="0">
              <a:spAutoFit/>
            </a:bodyPr>
            <a:lstStyle/>
            <a:p>
              <a:pPr lvl="0" algn="ctr">
                <a:spcBef>
                  <a:spcPct val="0"/>
                </a:spcBef>
              </a:pPr>
              <a:r>
                <a:rPr lang="tr-TR" sz="1000" b="1" dirty="0">
                  <a:latin typeface="Arial" panose="020B0604020202020204" pitchFamily="34" charset="0"/>
                  <a:cs typeface="Arial" panose="020B0604020202020204" pitchFamily="34" charset="0"/>
                </a:rPr>
                <a:t>YÜRÜRLÜĞE GİRMESİ</a:t>
              </a:r>
            </a:p>
            <a:p>
              <a:pPr algn="ctr">
                <a:spcBef>
                  <a:spcPct val="0"/>
                </a:spcBef>
              </a:pPr>
              <a:r>
                <a:rPr lang="tr-TR" sz="800" dirty="0">
                  <a:latin typeface="Arial" panose="020B0604020202020204" pitchFamily="34" charset="0"/>
                  <a:cs typeface="Arial" panose="020B0604020202020204" pitchFamily="34" charset="0"/>
                </a:rPr>
                <a:t> </a:t>
              </a:r>
              <a:r>
                <a:rPr lang="tr-TR" sz="750" dirty="0">
                  <a:latin typeface="Arial" panose="020B0604020202020204" pitchFamily="34" charset="0"/>
                  <a:cs typeface="Arial" panose="020B0604020202020204" pitchFamily="34" charset="0"/>
                </a:rPr>
                <a:t>Anlaşmanın imzalanmasını takip eden ilk yıl</a:t>
              </a:r>
            </a:p>
          </p:txBody>
        </p:sp>
        <p:sp>
          <p:nvSpPr>
            <p:cNvPr id="23" name="Metin kutusu 22">
              <a:extLst>
                <a:ext uri="{FF2B5EF4-FFF2-40B4-BE49-F238E27FC236}">
                  <a16:creationId xmlns:a16="http://schemas.microsoft.com/office/drawing/2014/main" id="{6C7A1763-7BD1-4599-B526-165534975B2B}"/>
                </a:ext>
              </a:extLst>
            </p:cNvPr>
            <p:cNvSpPr txBox="1"/>
            <p:nvPr/>
          </p:nvSpPr>
          <p:spPr>
            <a:xfrm>
              <a:off x="4778288" y="4394737"/>
              <a:ext cx="1242030" cy="807913"/>
            </a:xfrm>
            <a:prstGeom prst="rect">
              <a:avLst/>
            </a:prstGeom>
            <a:noFill/>
          </p:spPr>
          <p:txBody>
            <a:bodyPr wrap="square" rtlCol="0">
              <a:spAutoFit/>
            </a:bodyPr>
            <a:lstStyle/>
            <a:p>
              <a:pPr algn="ctr">
                <a:spcBef>
                  <a:spcPct val="0"/>
                </a:spcBef>
              </a:pPr>
              <a:r>
                <a:rPr lang="tr-TR" sz="950" b="1" dirty="0">
                  <a:latin typeface="Arial" panose="020B0604020202020204" pitchFamily="34" charset="0"/>
                  <a:cs typeface="Arial" panose="020B0604020202020204" pitchFamily="34" charset="0"/>
                </a:rPr>
                <a:t>DESTEK ÖDEMESİ</a:t>
              </a:r>
            </a:p>
            <a:p>
              <a:pPr algn="ctr">
                <a:spcBef>
                  <a:spcPct val="0"/>
                </a:spcBef>
              </a:pPr>
              <a:r>
                <a:rPr lang="tr-TR" sz="1050" dirty="0">
                  <a:solidFill>
                    <a:schemeClr val="bg1"/>
                  </a:solidFill>
                  <a:latin typeface="Arial" panose="020B0604020202020204" pitchFamily="34" charset="0"/>
                  <a:cs typeface="Arial" panose="020B0604020202020204" pitchFamily="34" charset="0"/>
                </a:rPr>
                <a:t> </a:t>
              </a:r>
              <a:r>
                <a:rPr lang="tr-TR" sz="750" dirty="0">
                  <a:latin typeface="Arial" panose="020B0604020202020204" pitchFamily="34" charset="0"/>
                  <a:cs typeface="Arial" panose="020B0604020202020204" pitchFamily="34" charset="0"/>
                </a:rPr>
                <a:t>Üç yıl sonunda taahhüdün yerine getirilmesi durumunda</a:t>
              </a:r>
            </a:p>
          </p:txBody>
        </p:sp>
        <p:sp>
          <p:nvSpPr>
            <p:cNvPr id="24" name="Metin kutusu 23">
              <a:extLst>
                <a:ext uri="{FF2B5EF4-FFF2-40B4-BE49-F238E27FC236}">
                  <a16:creationId xmlns:a16="http://schemas.microsoft.com/office/drawing/2014/main" id="{83E70687-9039-477D-A0E7-4ACA699859DF}"/>
                </a:ext>
              </a:extLst>
            </p:cNvPr>
            <p:cNvSpPr txBox="1"/>
            <p:nvPr/>
          </p:nvSpPr>
          <p:spPr>
            <a:xfrm>
              <a:off x="4148114" y="3397852"/>
              <a:ext cx="1011016" cy="1092607"/>
            </a:xfrm>
            <a:prstGeom prst="rect">
              <a:avLst/>
            </a:prstGeom>
            <a:noFill/>
          </p:spPr>
          <p:txBody>
            <a:bodyPr wrap="square" rtlCol="0">
              <a:spAutoFit/>
            </a:bodyPr>
            <a:lstStyle/>
            <a:p>
              <a:pPr algn="ctr">
                <a:spcAft>
                  <a:spcPts val="600"/>
                </a:spcAft>
              </a:pPr>
              <a:r>
                <a:rPr lang="tr-TR" sz="1000" b="1" dirty="0">
                  <a:latin typeface="Arial" panose="020B0604020202020204" pitchFamily="34" charset="0"/>
                  <a:cs typeface="Arial" panose="020B0604020202020204" pitchFamily="34" charset="0"/>
                </a:rPr>
                <a:t>DESTEK MİKTARI</a:t>
              </a:r>
            </a:p>
            <a:p>
              <a:pPr algn="ctr"/>
              <a:r>
                <a:rPr lang="tr-TR" sz="800" dirty="0">
                  <a:latin typeface="Arial" panose="020B0604020202020204" pitchFamily="34" charset="0"/>
                  <a:cs typeface="Arial" panose="020B0604020202020204" pitchFamily="34" charset="0"/>
                </a:rPr>
                <a:t>Anlaşmanın yapıldığı yıla ait enerji giderinin %30’su en fazla 1 Milyon TL</a:t>
              </a:r>
            </a:p>
          </p:txBody>
        </p:sp>
        <p:sp>
          <p:nvSpPr>
            <p:cNvPr id="25" name="TextBox 174">
              <a:extLst>
                <a:ext uri="{FF2B5EF4-FFF2-40B4-BE49-F238E27FC236}">
                  <a16:creationId xmlns:a16="http://schemas.microsoft.com/office/drawing/2014/main" id="{6DFBD49B-BBD5-48AC-AC8F-FC59C643001C}"/>
                </a:ext>
              </a:extLst>
            </p:cNvPr>
            <p:cNvSpPr txBox="1"/>
            <p:nvPr/>
          </p:nvSpPr>
          <p:spPr>
            <a:xfrm>
              <a:off x="3971652" y="3413151"/>
              <a:ext cx="498434" cy="276999"/>
            </a:xfrm>
            <a:prstGeom prst="rect">
              <a:avLst/>
            </a:prstGeom>
            <a:noFill/>
          </p:spPr>
          <p:txBody>
            <a:bodyPr wrap="square" rtlCol="0">
              <a:spAutoFit/>
            </a:bodyPr>
            <a:lstStyle/>
            <a:p>
              <a:pPr algn="ctr"/>
              <a:r>
                <a:rPr lang="tr-TR" sz="1200" b="1" dirty="0">
                  <a:solidFill>
                    <a:schemeClr val="bg1"/>
                  </a:solidFill>
                </a:rPr>
                <a:t>08</a:t>
              </a:r>
              <a:endParaRPr lang="en-US" sz="1200" b="1" dirty="0">
                <a:solidFill>
                  <a:schemeClr val="bg1"/>
                </a:solidFill>
              </a:endParaRPr>
            </a:p>
          </p:txBody>
        </p:sp>
        <p:sp>
          <p:nvSpPr>
            <p:cNvPr id="26" name="TextBox 174">
              <a:extLst>
                <a:ext uri="{FF2B5EF4-FFF2-40B4-BE49-F238E27FC236}">
                  <a16:creationId xmlns:a16="http://schemas.microsoft.com/office/drawing/2014/main" id="{EF9108D6-3507-494F-81E8-AA98F5D4579A}"/>
                </a:ext>
              </a:extLst>
            </p:cNvPr>
            <p:cNvSpPr txBox="1"/>
            <p:nvPr/>
          </p:nvSpPr>
          <p:spPr>
            <a:xfrm>
              <a:off x="4254099" y="2241865"/>
              <a:ext cx="498434" cy="276999"/>
            </a:xfrm>
            <a:prstGeom prst="rect">
              <a:avLst/>
            </a:prstGeom>
            <a:noFill/>
          </p:spPr>
          <p:txBody>
            <a:bodyPr wrap="square" rtlCol="0">
              <a:spAutoFit/>
            </a:bodyPr>
            <a:lstStyle/>
            <a:p>
              <a:pPr algn="ctr"/>
              <a:r>
                <a:rPr lang="en-US" sz="1200" b="1" dirty="0">
                  <a:solidFill>
                    <a:schemeClr val="bg1"/>
                  </a:solidFill>
                </a:rPr>
                <a:t>0</a:t>
              </a:r>
              <a:r>
                <a:rPr lang="tr-TR" sz="1200" b="1" dirty="0">
                  <a:solidFill>
                    <a:schemeClr val="bg1"/>
                  </a:solidFill>
                </a:rPr>
                <a:t>1</a:t>
              </a:r>
              <a:endParaRPr lang="en-US" sz="1200" b="1" dirty="0">
                <a:solidFill>
                  <a:schemeClr val="bg1"/>
                </a:solidFill>
              </a:endParaRPr>
            </a:p>
          </p:txBody>
        </p:sp>
        <p:sp>
          <p:nvSpPr>
            <p:cNvPr id="27" name="TextBox 174">
              <a:extLst>
                <a:ext uri="{FF2B5EF4-FFF2-40B4-BE49-F238E27FC236}">
                  <a16:creationId xmlns:a16="http://schemas.microsoft.com/office/drawing/2014/main" id="{FD0D0778-CB74-4504-B74A-A5D05F181889}"/>
                </a:ext>
              </a:extLst>
            </p:cNvPr>
            <p:cNvSpPr txBox="1"/>
            <p:nvPr/>
          </p:nvSpPr>
          <p:spPr>
            <a:xfrm>
              <a:off x="5376990" y="1574685"/>
              <a:ext cx="498434" cy="276999"/>
            </a:xfrm>
            <a:prstGeom prst="rect">
              <a:avLst/>
            </a:prstGeom>
            <a:noFill/>
          </p:spPr>
          <p:txBody>
            <a:bodyPr wrap="square" rtlCol="0">
              <a:spAutoFit/>
            </a:bodyPr>
            <a:lstStyle/>
            <a:p>
              <a:pPr algn="ctr"/>
              <a:r>
                <a:rPr lang="en-US" sz="1200" b="1" dirty="0">
                  <a:solidFill>
                    <a:schemeClr val="bg1"/>
                  </a:solidFill>
                </a:rPr>
                <a:t>0</a:t>
              </a:r>
              <a:r>
                <a:rPr lang="tr-TR" sz="1200" b="1" dirty="0">
                  <a:solidFill>
                    <a:schemeClr val="bg1"/>
                  </a:solidFill>
                </a:rPr>
                <a:t>2</a:t>
              </a:r>
              <a:endParaRPr lang="en-US" sz="1200" b="1" dirty="0">
                <a:solidFill>
                  <a:schemeClr val="bg1"/>
                </a:solidFill>
              </a:endParaRPr>
            </a:p>
          </p:txBody>
        </p:sp>
        <p:sp>
          <p:nvSpPr>
            <p:cNvPr id="28" name="TextBox 174">
              <a:extLst>
                <a:ext uri="{FF2B5EF4-FFF2-40B4-BE49-F238E27FC236}">
                  <a16:creationId xmlns:a16="http://schemas.microsoft.com/office/drawing/2014/main" id="{D998B7F0-CAA4-4615-9354-0FDA65371228}"/>
                </a:ext>
              </a:extLst>
            </p:cNvPr>
            <p:cNvSpPr txBox="1"/>
            <p:nvPr/>
          </p:nvSpPr>
          <p:spPr>
            <a:xfrm>
              <a:off x="5862990" y="1396414"/>
              <a:ext cx="498434" cy="276999"/>
            </a:xfrm>
            <a:prstGeom prst="rect">
              <a:avLst/>
            </a:prstGeom>
            <a:noFill/>
          </p:spPr>
          <p:txBody>
            <a:bodyPr wrap="square" rtlCol="0">
              <a:spAutoFit/>
            </a:bodyPr>
            <a:lstStyle/>
            <a:p>
              <a:pPr algn="ctr"/>
              <a:r>
                <a:rPr lang="en-US" sz="1200" b="1" dirty="0">
                  <a:solidFill>
                    <a:schemeClr val="bg1"/>
                  </a:solidFill>
                </a:rPr>
                <a:t>0</a:t>
              </a:r>
              <a:r>
                <a:rPr lang="tr-TR" sz="1200" b="1" dirty="0">
                  <a:solidFill>
                    <a:schemeClr val="bg1"/>
                  </a:solidFill>
                </a:rPr>
                <a:t>3</a:t>
              </a:r>
              <a:endParaRPr lang="en-US" sz="1200" b="1" dirty="0">
                <a:solidFill>
                  <a:schemeClr val="bg1"/>
                </a:solidFill>
              </a:endParaRPr>
            </a:p>
          </p:txBody>
        </p:sp>
        <p:sp>
          <p:nvSpPr>
            <p:cNvPr id="29" name="TextBox 174">
              <a:extLst>
                <a:ext uri="{FF2B5EF4-FFF2-40B4-BE49-F238E27FC236}">
                  <a16:creationId xmlns:a16="http://schemas.microsoft.com/office/drawing/2014/main" id="{0CFD7F38-5D5E-4D81-8CD5-00FBA625D0C5}"/>
                </a:ext>
              </a:extLst>
            </p:cNvPr>
            <p:cNvSpPr txBox="1"/>
            <p:nvPr/>
          </p:nvSpPr>
          <p:spPr>
            <a:xfrm>
              <a:off x="7018244" y="2235417"/>
              <a:ext cx="498434" cy="276999"/>
            </a:xfrm>
            <a:prstGeom prst="rect">
              <a:avLst/>
            </a:prstGeom>
            <a:noFill/>
          </p:spPr>
          <p:txBody>
            <a:bodyPr wrap="square" rtlCol="0">
              <a:spAutoFit/>
            </a:bodyPr>
            <a:lstStyle/>
            <a:p>
              <a:pPr algn="ctr"/>
              <a:r>
                <a:rPr lang="en-US" sz="1200" b="1" dirty="0">
                  <a:solidFill>
                    <a:schemeClr val="bg1"/>
                  </a:solidFill>
                </a:rPr>
                <a:t>0</a:t>
              </a:r>
              <a:r>
                <a:rPr lang="tr-TR" sz="1200" b="1" dirty="0">
                  <a:solidFill>
                    <a:schemeClr val="bg1"/>
                  </a:solidFill>
                </a:rPr>
                <a:t>4</a:t>
              </a:r>
              <a:endParaRPr lang="en-US" sz="1200" b="1" dirty="0">
                <a:solidFill>
                  <a:schemeClr val="bg1"/>
                </a:solidFill>
              </a:endParaRPr>
            </a:p>
          </p:txBody>
        </p:sp>
        <p:sp>
          <p:nvSpPr>
            <p:cNvPr id="30" name="TextBox 174">
              <a:extLst>
                <a:ext uri="{FF2B5EF4-FFF2-40B4-BE49-F238E27FC236}">
                  <a16:creationId xmlns:a16="http://schemas.microsoft.com/office/drawing/2014/main" id="{2D2143F3-ACAA-48D3-908D-42A7BF126B94}"/>
                </a:ext>
              </a:extLst>
            </p:cNvPr>
            <p:cNvSpPr txBox="1"/>
            <p:nvPr/>
          </p:nvSpPr>
          <p:spPr>
            <a:xfrm>
              <a:off x="7120910" y="3472641"/>
              <a:ext cx="498434" cy="276999"/>
            </a:xfrm>
            <a:prstGeom prst="rect">
              <a:avLst/>
            </a:prstGeom>
            <a:noFill/>
          </p:spPr>
          <p:txBody>
            <a:bodyPr wrap="square" rtlCol="0">
              <a:spAutoFit/>
            </a:bodyPr>
            <a:lstStyle/>
            <a:p>
              <a:pPr algn="ctr"/>
              <a:r>
                <a:rPr lang="en-US" sz="1200" b="1" dirty="0">
                  <a:solidFill>
                    <a:schemeClr val="bg1"/>
                  </a:solidFill>
                </a:rPr>
                <a:t>0</a:t>
              </a:r>
              <a:r>
                <a:rPr lang="tr-TR" sz="1200" b="1" dirty="0">
                  <a:solidFill>
                    <a:schemeClr val="bg1"/>
                  </a:solidFill>
                </a:rPr>
                <a:t>5</a:t>
              </a:r>
              <a:endParaRPr lang="en-US" sz="1200" b="1" dirty="0">
                <a:solidFill>
                  <a:schemeClr val="bg1"/>
                </a:solidFill>
              </a:endParaRPr>
            </a:p>
          </p:txBody>
        </p:sp>
        <p:sp>
          <p:nvSpPr>
            <p:cNvPr id="31" name="TextBox 174">
              <a:extLst>
                <a:ext uri="{FF2B5EF4-FFF2-40B4-BE49-F238E27FC236}">
                  <a16:creationId xmlns:a16="http://schemas.microsoft.com/office/drawing/2014/main" id="{6E0800F1-EAC8-47F2-8F50-2D9F9356FC1D}"/>
                </a:ext>
              </a:extLst>
            </p:cNvPr>
            <p:cNvSpPr txBox="1"/>
            <p:nvPr/>
          </p:nvSpPr>
          <p:spPr>
            <a:xfrm>
              <a:off x="6316428" y="4134544"/>
              <a:ext cx="498434" cy="276999"/>
            </a:xfrm>
            <a:prstGeom prst="rect">
              <a:avLst/>
            </a:prstGeom>
            <a:noFill/>
          </p:spPr>
          <p:txBody>
            <a:bodyPr wrap="square" rtlCol="0">
              <a:spAutoFit/>
            </a:bodyPr>
            <a:lstStyle/>
            <a:p>
              <a:pPr algn="ctr"/>
              <a:r>
                <a:rPr lang="en-US" sz="1200" b="1" dirty="0">
                  <a:solidFill>
                    <a:schemeClr val="bg1"/>
                  </a:solidFill>
                </a:rPr>
                <a:t>0</a:t>
              </a:r>
              <a:r>
                <a:rPr lang="tr-TR" sz="1200" b="1" dirty="0">
                  <a:solidFill>
                    <a:schemeClr val="bg1"/>
                  </a:solidFill>
                </a:rPr>
                <a:t>6</a:t>
              </a:r>
              <a:endParaRPr lang="en-US" sz="1200" b="1" dirty="0">
                <a:solidFill>
                  <a:schemeClr val="bg1"/>
                </a:solidFill>
              </a:endParaRPr>
            </a:p>
          </p:txBody>
        </p:sp>
        <p:sp>
          <p:nvSpPr>
            <p:cNvPr id="32" name="TextBox 174">
              <a:extLst>
                <a:ext uri="{FF2B5EF4-FFF2-40B4-BE49-F238E27FC236}">
                  <a16:creationId xmlns:a16="http://schemas.microsoft.com/office/drawing/2014/main" id="{8AD349C9-5D48-4A97-830B-17AFFCDBBE5F}"/>
                </a:ext>
              </a:extLst>
            </p:cNvPr>
            <p:cNvSpPr txBox="1"/>
            <p:nvPr/>
          </p:nvSpPr>
          <p:spPr>
            <a:xfrm>
              <a:off x="4631701" y="4687216"/>
              <a:ext cx="382652" cy="283554"/>
            </a:xfrm>
            <a:prstGeom prst="rect">
              <a:avLst/>
            </a:prstGeom>
            <a:noFill/>
          </p:spPr>
          <p:txBody>
            <a:bodyPr wrap="square" rtlCol="0">
              <a:spAutoFit/>
            </a:bodyPr>
            <a:lstStyle/>
            <a:p>
              <a:pPr algn="ctr"/>
              <a:r>
                <a:rPr lang="en-US" sz="1200" b="1" dirty="0">
                  <a:solidFill>
                    <a:schemeClr val="bg1"/>
                  </a:solidFill>
                </a:rPr>
                <a:t>0</a:t>
              </a:r>
              <a:r>
                <a:rPr lang="tr-TR" sz="1200" b="1" dirty="0">
                  <a:solidFill>
                    <a:schemeClr val="bg1"/>
                  </a:solidFill>
                </a:rPr>
                <a:t>7</a:t>
              </a:r>
              <a:endParaRPr lang="en-US" sz="1200" b="1" dirty="0">
                <a:solidFill>
                  <a:schemeClr val="bg1"/>
                </a:solidFill>
              </a:endParaRPr>
            </a:p>
          </p:txBody>
        </p:sp>
        <p:grpSp>
          <p:nvGrpSpPr>
            <p:cNvPr id="33" name="กลุ่ม 496">
              <a:extLst>
                <a:ext uri="{FF2B5EF4-FFF2-40B4-BE49-F238E27FC236}">
                  <a16:creationId xmlns:a16="http://schemas.microsoft.com/office/drawing/2014/main" id="{E1CDBB3F-E982-415A-BDB2-C1CA779B58C1}"/>
                </a:ext>
              </a:extLst>
            </p:cNvPr>
            <p:cNvGrpSpPr/>
            <p:nvPr/>
          </p:nvGrpSpPr>
          <p:grpSpPr>
            <a:xfrm>
              <a:off x="8173240" y="1828662"/>
              <a:ext cx="442097" cy="457350"/>
              <a:chOff x="1095022" y="-1242008"/>
              <a:chExt cx="1371600" cy="1371600"/>
            </a:xfrm>
          </p:grpSpPr>
          <p:sp>
            <p:nvSpPr>
              <p:cNvPr id="48" name="วงรี 497">
                <a:extLst>
                  <a:ext uri="{FF2B5EF4-FFF2-40B4-BE49-F238E27FC236}">
                    <a16:creationId xmlns:a16="http://schemas.microsoft.com/office/drawing/2014/main" id="{5B1EB4B1-4D5A-465A-A577-AC9DD15B9D22}"/>
                  </a:ext>
                </a:extLst>
              </p:cNvPr>
              <p:cNvSpPr/>
              <p:nvPr/>
            </p:nvSpPr>
            <p:spPr>
              <a:xfrm>
                <a:off x="1095022" y="-1242008"/>
                <a:ext cx="1371600" cy="137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000" dirty="0"/>
              </a:p>
            </p:txBody>
          </p:sp>
          <p:sp>
            <p:nvSpPr>
              <p:cNvPr id="49" name="Freeform 33">
                <a:extLst>
                  <a:ext uri="{FF2B5EF4-FFF2-40B4-BE49-F238E27FC236}">
                    <a16:creationId xmlns:a16="http://schemas.microsoft.com/office/drawing/2014/main" id="{0EB08FDF-DA7C-49CE-A739-E441495D431A}"/>
                  </a:ext>
                </a:extLst>
              </p:cNvPr>
              <p:cNvSpPr>
                <a:spLocks noChangeArrowheads="1"/>
              </p:cNvSpPr>
              <p:nvPr/>
            </p:nvSpPr>
            <p:spPr bwMode="auto">
              <a:xfrm>
                <a:off x="1374421" y="-998190"/>
                <a:ext cx="779815" cy="820429"/>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defRPr/>
                </a:pPr>
                <a:endParaRPr lang="en-US" sz="1000" dirty="0"/>
              </a:p>
            </p:txBody>
          </p:sp>
        </p:grpSp>
        <p:grpSp>
          <p:nvGrpSpPr>
            <p:cNvPr id="34" name="กลุ่ม 501">
              <a:extLst>
                <a:ext uri="{FF2B5EF4-FFF2-40B4-BE49-F238E27FC236}">
                  <a16:creationId xmlns:a16="http://schemas.microsoft.com/office/drawing/2014/main" id="{74BAF9EF-EA05-40FA-A185-C567AAF57B66}"/>
                </a:ext>
              </a:extLst>
            </p:cNvPr>
            <p:cNvGrpSpPr/>
            <p:nvPr/>
          </p:nvGrpSpPr>
          <p:grpSpPr>
            <a:xfrm>
              <a:off x="8154549" y="2476597"/>
              <a:ext cx="442097" cy="457350"/>
              <a:chOff x="1095022" y="-1242008"/>
              <a:chExt cx="1371600" cy="1371600"/>
            </a:xfrm>
          </p:grpSpPr>
          <p:sp>
            <p:nvSpPr>
              <p:cNvPr id="46" name="วงรี 502">
                <a:extLst>
                  <a:ext uri="{FF2B5EF4-FFF2-40B4-BE49-F238E27FC236}">
                    <a16:creationId xmlns:a16="http://schemas.microsoft.com/office/drawing/2014/main" id="{E7F3F81C-06C9-4C9C-B8FA-1D408D92AE66}"/>
                  </a:ext>
                </a:extLst>
              </p:cNvPr>
              <p:cNvSpPr/>
              <p:nvPr/>
            </p:nvSpPr>
            <p:spPr>
              <a:xfrm>
                <a:off x="1095022" y="-1242008"/>
                <a:ext cx="1371600" cy="13716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000" dirty="0"/>
              </a:p>
            </p:txBody>
          </p:sp>
          <p:sp>
            <p:nvSpPr>
              <p:cNvPr id="47" name="Freeform 33">
                <a:extLst>
                  <a:ext uri="{FF2B5EF4-FFF2-40B4-BE49-F238E27FC236}">
                    <a16:creationId xmlns:a16="http://schemas.microsoft.com/office/drawing/2014/main" id="{FBD7FE7D-4ADE-4599-8AE6-08A80C540141}"/>
                  </a:ext>
                </a:extLst>
              </p:cNvPr>
              <p:cNvSpPr>
                <a:spLocks noChangeArrowheads="1"/>
              </p:cNvSpPr>
              <p:nvPr/>
            </p:nvSpPr>
            <p:spPr bwMode="auto">
              <a:xfrm>
                <a:off x="1374421" y="-998190"/>
                <a:ext cx="779815" cy="820429"/>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defRPr/>
                </a:pPr>
                <a:endParaRPr lang="en-US" sz="1000" dirty="0"/>
              </a:p>
            </p:txBody>
          </p:sp>
        </p:grpSp>
        <p:grpSp>
          <p:nvGrpSpPr>
            <p:cNvPr id="35" name="กลุ่ม 506">
              <a:extLst>
                <a:ext uri="{FF2B5EF4-FFF2-40B4-BE49-F238E27FC236}">
                  <a16:creationId xmlns:a16="http://schemas.microsoft.com/office/drawing/2014/main" id="{DA050BD1-60AD-4E1C-B6B5-4A5E25004CE2}"/>
                </a:ext>
              </a:extLst>
            </p:cNvPr>
            <p:cNvGrpSpPr/>
            <p:nvPr/>
          </p:nvGrpSpPr>
          <p:grpSpPr>
            <a:xfrm>
              <a:off x="8151163" y="3155830"/>
              <a:ext cx="442097" cy="457349"/>
              <a:chOff x="1095022" y="-1242008"/>
              <a:chExt cx="1371600" cy="1371600"/>
            </a:xfrm>
          </p:grpSpPr>
          <p:sp>
            <p:nvSpPr>
              <p:cNvPr id="44" name="วงรี 507">
                <a:extLst>
                  <a:ext uri="{FF2B5EF4-FFF2-40B4-BE49-F238E27FC236}">
                    <a16:creationId xmlns:a16="http://schemas.microsoft.com/office/drawing/2014/main" id="{7665C876-2FFE-4C15-BD1D-443AFD15EAF9}"/>
                  </a:ext>
                </a:extLst>
              </p:cNvPr>
              <p:cNvSpPr/>
              <p:nvPr/>
            </p:nvSpPr>
            <p:spPr>
              <a:xfrm>
                <a:off x="1095022" y="-1242008"/>
                <a:ext cx="1371600" cy="1371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000" dirty="0"/>
              </a:p>
            </p:txBody>
          </p:sp>
          <p:sp>
            <p:nvSpPr>
              <p:cNvPr id="45" name="Freeform 33">
                <a:extLst>
                  <a:ext uri="{FF2B5EF4-FFF2-40B4-BE49-F238E27FC236}">
                    <a16:creationId xmlns:a16="http://schemas.microsoft.com/office/drawing/2014/main" id="{CE7D6FD3-C2A2-4204-9A51-A82EAFD1C822}"/>
                  </a:ext>
                </a:extLst>
              </p:cNvPr>
              <p:cNvSpPr>
                <a:spLocks noChangeArrowheads="1"/>
              </p:cNvSpPr>
              <p:nvPr/>
            </p:nvSpPr>
            <p:spPr bwMode="auto">
              <a:xfrm>
                <a:off x="1374421" y="-998190"/>
                <a:ext cx="779815" cy="820429"/>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a:extLst/>
            </p:spPr>
            <p:txBody>
              <a:bodyPr wrap="none" lIns="17145" tIns="8573" rIns="17145" bIns="8573" anchor="ctr"/>
              <a:lstStyle/>
              <a:p>
                <a:pPr>
                  <a:defRPr/>
                </a:pPr>
                <a:endParaRPr lang="en-US" sz="1000" dirty="0"/>
              </a:p>
            </p:txBody>
          </p:sp>
        </p:grpSp>
        <p:sp>
          <p:nvSpPr>
            <p:cNvPr id="36" name="Freeform 61">
              <a:extLst>
                <a:ext uri="{FF2B5EF4-FFF2-40B4-BE49-F238E27FC236}">
                  <a16:creationId xmlns:a16="http://schemas.microsoft.com/office/drawing/2014/main" id="{B20B8D38-9882-4F0E-B166-E07B0A74AD68}"/>
                </a:ext>
              </a:extLst>
            </p:cNvPr>
            <p:cNvSpPr>
              <a:spLocks noEditPoints="1"/>
            </p:cNvSpPr>
            <p:nvPr/>
          </p:nvSpPr>
          <p:spPr bwMode="auto">
            <a:xfrm>
              <a:off x="5529382" y="6039938"/>
              <a:ext cx="646575" cy="484255"/>
            </a:xfrm>
            <a:custGeom>
              <a:avLst/>
              <a:gdLst>
                <a:gd name="T0" fmla="*/ 763 w 3584"/>
                <a:gd name="T1" fmla="*/ 1686 h 2687"/>
                <a:gd name="T2" fmla="*/ 996 w 3584"/>
                <a:gd name="T3" fmla="*/ 1876 h 2687"/>
                <a:gd name="T4" fmla="*/ 1212 w 3584"/>
                <a:gd name="T5" fmla="*/ 2067 h 2687"/>
                <a:gd name="T6" fmla="*/ 1400 w 3584"/>
                <a:gd name="T7" fmla="*/ 2264 h 2687"/>
                <a:gd name="T8" fmla="*/ 1382 w 3584"/>
                <a:gd name="T9" fmla="*/ 2616 h 2687"/>
                <a:gd name="T10" fmla="*/ 1055 w 3584"/>
                <a:gd name="T11" fmla="*/ 2635 h 2687"/>
                <a:gd name="T12" fmla="*/ 1046 w 3584"/>
                <a:gd name="T13" fmla="*/ 2390 h 2687"/>
                <a:gd name="T14" fmla="*/ 793 w 3584"/>
                <a:gd name="T15" fmla="*/ 2341 h 2687"/>
                <a:gd name="T16" fmla="*/ 760 w 3584"/>
                <a:gd name="T17" fmla="*/ 2154 h 2687"/>
                <a:gd name="T18" fmla="*/ 545 w 3584"/>
                <a:gd name="T19" fmla="*/ 2046 h 2687"/>
                <a:gd name="T20" fmla="*/ 502 w 3584"/>
                <a:gd name="T21" fmla="*/ 1911 h 2687"/>
                <a:gd name="T22" fmla="*/ 310 w 3584"/>
                <a:gd name="T23" fmla="*/ 1726 h 2687"/>
                <a:gd name="T24" fmla="*/ 567 w 3584"/>
                <a:gd name="T25" fmla="*/ 1457 h 2687"/>
                <a:gd name="T26" fmla="*/ 1656 w 3584"/>
                <a:gd name="T27" fmla="*/ 132 h 2687"/>
                <a:gd name="T28" fmla="*/ 1503 w 3584"/>
                <a:gd name="T29" fmla="*/ 242 h 2687"/>
                <a:gd name="T30" fmla="*/ 1129 w 3584"/>
                <a:gd name="T31" fmla="*/ 490 h 2687"/>
                <a:gd name="T32" fmla="*/ 1133 w 3584"/>
                <a:gd name="T33" fmla="*/ 1009 h 2687"/>
                <a:gd name="T34" fmla="*/ 1524 w 3584"/>
                <a:gd name="T35" fmla="*/ 1080 h 2687"/>
                <a:gd name="T36" fmla="*/ 2026 w 3584"/>
                <a:gd name="T37" fmla="*/ 879 h 2687"/>
                <a:gd name="T38" fmla="*/ 2224 w 3584"/>
                <a:gd name="T39" fmla="*/ 1016 h 2687"/>
                <a:gd name="T40" fmla="*/ 2359 w 3584"/>
                <a:gd name="T41" fmla="*/ 1156 h 2687"/>
                <a:gd name="T42" fmla="*/ 2492 w 3584"/>
                <a:gd name="T43" fmla="*/ 1295 h 2687"/>
                <a:gd name="T44" fmla="*/ 2841 w 3584"/>
                <a:gd name="T45" fmla="*/ 1656 h 2687"/>
                <a:gd name="T46" fmla="*/ 2770 w 3584"/>
                <a:gd name="T47" fmla="*/ 1928 h 2687"/>
                <a:gd name="T48" fmla="*/ 2488 w 3584"/>
                <a:gd name="T49" fmla="*/ 1753 h 2687"/>
                <a:gd name="T50" fmla="*/ 2349 w 3584"/>
                <a:gd name="T51" fmla="*/ 1626 h 2687"/>
                <a:gd name="T52" fmla="*/ 2340 w 3584"/>
                <a:gd name="T53" fmla="*/ 1664 h 2687"/>
                <a:gd name="T54" fmla="*/ 2578 w 3584"/>
                <a:gd name="T55" fmla="*/ 1930 h 2687"/>
                <a:gd name="T56" fmla="*/ 2552 w 3584"/>
                <a:gd name="T57" fmla="*/ 2176 h 2687"/>
                <a:gd name="T58" fmla="*/ 2266 w 3584"/>
                <a:gd name="T59" fmla="*/ 2070 h 2687"/>
                <a:gd name="T60" fmla="*/ 2025 w 3584"/>
                <a:gd name="T61" fmla="*/ 1855 h 2687"/>
                <a:gd name="T62" fmla="*/ 2147 w 3584"/>
                <a:gd name="T63" fmla="*/ 2024 h 2687"/>
                <a:gd name="T64" fmla="*/ 2312 w 3584"/>
                <a:gd name="T65" fmla="*/ 2280 h 2687"/>
                <a:gd name="T66" fmla="*/ 2066 w 3584"/>
                <a:gd name="T67" fmla="*/ 2400 h 2687"/>
                <a:gd name="T68" fmla="*/ 1827 w 3584"/>
                <a:gd name="T69" fmla="*/ 2151 h 2687"/>
                <a:gd name="T70" fmla="*/ 1737 w 3584"/>
                <a:gd name="T71" fmla="*/ 2100 h 2687"/>
                <a:gd name="T72" fmla="*/ 1848 w 3584"/>
                <a:gd name="T73" fmla="*/ 2248 h 2687"/>
                <a:gd name="T74" fmla="*/ 1987 w 3584"/>
                <a:gd name="T75" fmla="*/ 2508 h 2687"/>
                <a:gd name="T76" fmla="*/ 1724 w 3584"/>
                <a:gd name="T77" fmla="*/ 2582 h 2687"/>
                <a:gd name="T78" fmla="*/ 1644 w 3584"/>
                <a:gd name="T79" fmla="*/ 2446 h 2687"/>
                <a:gd name="T80" fmla="*/ 1392 w 3584"/>
                <a:gd name="T81" fmla="*/ 2069 h 2687"/>
                <a:gd name="T82" fmla="*/ 1097 w 3584"/>
                <a:gd name="T83" fmla="*/ 1681 h 2687"/>
                <a:gd name="T84" fmla="*/ 734 w 3584"/>
                <a:gd name="T85" fmla="*/ 1321 h 2687"/>
                <a:gd name="T86" fmla="*/ 267 w 3584"/>
                <a:gd name="T87" fmla="*/ 1429 h 2687"/>
                <a:gd name="T88" fmla="*/ 11 w 3584"/>
                <a:gd name="T89" fmla="*/ 1498 h 2687"/>
                <a:gd name="T90" fmla="*/ 619 w 3584"/>
                <a:gd name="T91" fmla="*/ 351 h 2687"/>
                <a:gd name="T92" fmla="*/ 772 w 3584"/>
                <a:gd name="T93" fmla="*/ 263 h 2687"/>
                <a:gd name="T94" fmla="*/ 1188 w 3584"/>
                <a:gd name="T95" fmla="*/ 50 h 2687"/>
                <a:gd name="T96" fmla="*/ 2446 w 3584"/>
                <a:gd name="T97" fmla="*/ 56 h 2687"/>
                <a:gd name="T98" fmla="*/ 2825 w 3584"/>
                <a:gd name="T99" fmla="*/ 385 h 2687"/>
                <a:gd name="T100" fmla="*/ 2962 w 3584"/>
                <a:gd name="T101" fmla="*/ 458 h 2687"/>
                <a:gd name="T102" fmla="*/ 3316 w 3584"/>
                <a:gd name="T103" fmla="*/ 398 h 2687"/>
                <a:gd name="T104" fmla="*/ 3584 w 3584"/>
                <a:gd name="T105" fmla="*/ 1458 h 2687"/>
                <a:gd name="T106" fmla="*/ 3335 w 3584"/>
                <a:gd name="T107" fmla="*/ 1506 h 2687"/>
                <a:gd name="T108" fmla="*/ 3055 w 3584"/>
                <a:gd name="T109" fmla="*/ 1502 h 2687"/>
                <a:gd name="T110" fmla="*/ 2714 w 3584"/>
                <a:gd name="T111" fmla="*/ 1171 h 2687"/>
                <a:gd name="T112" fmla="*/ 2325 w 3584"/>
                <a:gd name="T113" fmla="*/ 772 h 2687"/>
                <a:gd name="T114" fmla="*/ 2197 w 3584"/>
                <a:gd name="T115" fmla="*/ 653 h 2687"/>
                <a:gd name="T116" fmla="*/ 1845 w 3584"/>
                <a:gd name="T117" fmla="*/ 733 h 2687"/>
                <a:gd name="T118" fmla="*/ 1414 w 3584"/>
                <a:gd name="T119" fmla="*/ 952 h 2687"/>
                <a:gd name="T120" fmla="*/ 1186 w 3584"/>
                <a:gd name="T121" fmla="*/ 674 h 2687"/>
                <a:gd name="T122" fmla="*/ 1604 w 3584"/>
                <a:gd name="T123" fmla="*/ 363 h 2687"/>
                <a:gd name="T124" fmla="*/ 2186 w 3584"/>
                <a:gd name="T125" fmla="*/ 28 h 2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84" h="2687">
                  <a:moveTo>
                    <a:pt x="567" y="1457"/>
                  </a:moveTo>
                  <a:lnTo>
                    <a:pt x="600" y="1458"/>
                  </a:lnTo>
                  <a:lnTo>
                    <a:pt x="632" y="1466"/>
                  </a:lnTo>
                  <a:lnTo>
                    <a:pt x="661" y="1478"/>
                  </a:lnTo>
                  <a:lnTo>
                    <a:pt x="689" y="1495"/>
                  </a:lnTo>
                  <a:lnTo>
                    <a:pt x="715" y="1517"/>
                  </a:lnTo>
                  <a:lnTo>
                    <a:pt x="733" y="1541"/>
                  </a:lnTo>
                  <a:lnTo>
                    <a:pt x="747" y="1567"/>
                  </a:lnTo>
                  <a:lnTo>
                    <a:pt x="757" y="1596"/>
                  </a:lnTo>
                  <a:lnTo>
                    <a:pt x="764" y="1625"/>
                  </a:lnTo>
                  <a:lnTo>
                    <a:pt x="765" y="1656"/>
                  </a:lnTo>
                  <a:lnTo>
                    <a:pt x="763" y="1686"/>
                  </a:lnTo>
                  <a:lnTo>
                    <a:pt x="756" y="1717"/>
                  </a:lnTo>
                  <a:lnTo>
                    <a:pt x="785" y="1712"/>
                  </a:lnTo>
                  <a:lnTo>
                    <a:pt x="815" y="1710"/>
                  </a:lnTo>
                  <a:lnTo>
                    <a:pt x="844" y="1714"/>
                  </a:lnTo>
                  <a:lnTo>
                    <a:pt x="873" y="1720"/>
                  </a:lnTo>
                  <a:lnTo>
                    <a:pt x="899" y="1731"/>
                  </a:lnTo>
                  <a:lnTo>
                    <a:pt x="924" y="1747"/>
                  </a:lnTo>
                  <a:lnTo>
                    <a:pt x="947" y="1767"/>
                  </a:lnTo>
                  <a:lnTo>
                    <a:pt x="965" y="1792"/>
                  </a:lnTo>
                  <a:lnTo>
                    <a:pt x="981" y="1818"/>
                  </a:lnTo>
                  <a:lnTo>
                    <a:pt x="991" y="1847"/>
                  </a:lnTo>
                  <a:lnTo>
                    <a:pt x="996" y="1876"/>
                  </a:lnTo>
                  <a:lnTo>
                    <a:pt x="997" y="1906"/>
                  </a:lnTo>
                  <a:lnTo>
                    <a:pt x="995" y="1937"/>
                  </a:lnTo>
                  <a:lnTo>
                    <a:pt x="988" y="1968"/>
                  </a:lnTo>
                  <a:lnTo>
                    <a:pt x="1018" y="1962"/>
                  </a:lnTo>
                  <a:lnTo>
                    <a:pt x="1047" y="1961"/>
                  </a:lnTo>
                  <a:lnTo>
                    <a:pt x="1077" y="1963"/>
                  </a:lnTo>
                  <a:lnTo>
                    <a:pt x="1105" y="1971"/>
                  </a:lnTo>
                  <a:lnTo>
                    <a:pt x="1132" y="1982"/>
                  </a:lnTo>
                  <a:lnTo>
                    <a:pt x="1156" y="1997"/>
                  </a:lnTo>
                  <a:lnTo>
                    <a:pt x="1179" y="2018"/>
                  </a:lnTo>
                  <a:lnTo>
                    <a:pt x="1198" y="2041"/>
                  </a:lnTo>
                  <a:lnTo>
                    <a:pt x="1212" y="2067"/>
                  </a:lnTo>
                  <a:lnTo>
                    <a:pt x="1223" y="2093"/>
                  </a:lnTo>
                  <a:lnTo>
                    <a:pt x="1229" y="2122"/>
                  </a:lnTo>
                  <a:lnTo>
                    <a:pt x="1232" y="2151"/>
                  </a:lnTo>
                  <a:lnTo>
                    <a:pt x="1229" y="2180"/>
                  </a:lnTo>
                  <a:lnTo>
                    <a:pt x="1225" y="2210"/>
                  </a:lnTo>
                  <a:lnTo>
                    <a:pt x="1215" y="2239"/>
                  </a:lnTo>
                  <a:lnTo>
                    <a:pt x="1248" y="2232"/>
                  </a:lnTo>
                  <a:lnTo>
                    <a:pt x="1280" y="2228"/>
                  </a:lnTo>
                  <a:lnTo>
                    <a:pt x="1311" y="2230"/>
                  </a:lnTo>
                  <a:lnTo>
                    <a:pt x="1343" y="2236"/>
                  </a:lnTo>
                  <a:lnTo>
                    <a:pt x="1372" y="2248"/>
                  </a:lnTo>
                  <a:lnTo>
                    <a:pt x="1400" y="2264"/>
                  </a:lnTo>
                  <a:lnTo>
                    <a:pt x="1424" y="2286"/>
                  </a:lnTo>
                  <a:lnTo>
                    <a:pt x="1444" y="2312"/>
                  </a:lnTo>
                  <a:lnTo>
                    <a:pt x="1461" y="2342"/>
                  </a:lnTo>
                  <a:lnTo>
                    <a:pt x="1471" y="2374"/>
                  </a:lnTo>
                  <a:lnTo>
                    <a:pt x="1476" y="2406"/>
                  </a:lnTo>
                  <a:lnTo>
                    <a:pt x="1477" y="2440"/>
                  </a:lnTo>
                  <a:lnTo>
                    <a:pt x="1472" y="2473"/>
                  </a:lnTo>
                  <a:lnTo>
                    <a:pt x="1463" y="2507"/>
                  </a:lnTo>
                  <a:lnTo>
                    <a:pt x="1448" y="2538"/>
                  </a:lnTo>
                  <a:lnTo>
                    <a:pt x="1429" y="2569"/>
                  </a:lnTo>
                  <a:lnTo>
                    <a:pt x="1404" y="2597"/>
                  </a:lnTo>
                  <a:lnTo>
                    <a:pt x="1382" y="2616"/>
                  </a:lnTo>
                  <a:lnTo>
                    <a:pt x="1357" y="2634"/>
                  </a:lnTo>
                  <a:lnTo>
                    <a:pt x="1330" y="2650"/>
                  </a:lnTo>
                  <a:lnTo>
                    <a:pt x="1301" y="2663"/>
                  </a:lnTo>
                  <a:lnTo>
                    <a:pt x="1272" y="2674"/>
                  </a:lnTo>
                  <a:lnTo>
                    <a:pt x="1241" y="2681"/>
                  </a:lnTo>
                  <a:lnTo>
                    <a:pt x="1211" y="2686"/>
                  </a:lnTo>
                  <a:lnTo>
                    <a:pt x="1180" y="2687"/>
                  </a:lnTo>
                  <a:lnTo>
                    <a:pt x="1151" y="2684"/>
                  </a:lnTo>
                  <a:lnTo>
                    <a:pt x="1124" y="2679"/>
                  </a:lnTo>
                  <a:lnTo>
                    <a:pt x="1097" y="2668"/>
                  </a:lnTo>
                  <a:lnTo>
                    <a:pt x="1075" y="2654"/>
                  </a:lnTo>
                  <a:lnTo>
                    <a:pt x="1055" y="2635"/>
                  </a:lnTo>
                  <a:lnTo>
                    <a:pt x="1036" y="2610"/>
                  </a:lnTo>
                  <a:lnTo>
                    <a:pt x="1024" y="2585"/>
                  </a:lnTo>
                  <a:lnTo>
                    <a:pt x="1018" y="2561"/>
                  </a:lnTo>
                  <a:lnTo>
                    <a:pt x="1016" y="2537"/>
                  </a:lnTo>
                  <a:lnTo>
                    <a:pt x="1018" y="2514"/>
                  </a:lnTo>
                  <a:lnTo>
                    <a:pt x="1023" y="2491"/>
                  </a:lnTo>
                  <a:lnTo>
                    <a:pt x="1030" y="2470"/>
                  </a:lnTo>
                  <a:lnTo>
                    <a:pt x="1039" y="2448"/>
                  </a:lnTo>
                  <a:lnTo>
                    <a:pt x="1048" y="2426"/>
                  </a:lnTo>
                  <a:lnTo>
                    <a:pt x="1057" y="2404"/>
                  </a:lnTo>
                  <a:lnTo>
                    <a:pt x="1066" y="2383"/>
                  </a:lnTo>
                  <a:lnTo>
                    <a:pt x="1046" y="2390"/>
                  </a:lnTo>
                  <a:lnTo>
                    <a:pt x="1025" y="2396"/>
                  </a:lnTo>
                  <a:lnTo>
                    <a:pt x="1005" y="2403"/>
                  </a:lnTo>
                  <a:lnTo>
                    <a:pt x="982" y="2408"/>
                  </a:lnTo>
                  <a:lnTo>
                    <a:pt x="959" y="2414"/>
                  </a:lnTo>
                  <a:lnTo>
                    <a:pt x="936" y="2416"/>
                  </a:lnTo>
                  <a:lnTo>
                    <a:pt x="913" y="2417"/>
                  </a:lnTo>
                  <a:lnTo>
                    <a:pt x="890" y="2415"/>
                  </a:lnTo>
                  <a:lnTo>
                    <a:pt x="868" y="2410"/>
                  </a:lnTo>
                  <a:lnTo>
                    <a:pt x="848" y="2400"/>
                  </a:lnTo>
                  <a:lnTo>
                    <a:pt x="828" y="2386"/>
                  </a:lnTo>
                  <a:lnTo>
                    <a:pt x="811" y="2367"/>
                  </a:lnTo>
                  <a:lnTo>
                    <a:pt x="793" y="2341"/>
                  </a:lnTo>
                  <a:lnTo>
                    <a:pt x="783" y="2317"/>
                  </a:lnTo>
                  <a:lnTo>
                    <a:pt x="778" y="2293"/>
                  </a:lnTo>
                  <a:lnTo>
                    <a:pt x="778" y="2269"/>
                  </a:lnTo>
                  <a:lnTo>
                    <a:pt x="781" y="2246"/>
                  </a:lnTo>
                  <a:lnTo>
                    <a:pt x="787" y="2224"/>
                  </a:lnTo>
                  <a:lnTo>
                    <a:pt x="794" y="2201"/>
                  </a:lnTo>
                  <a:lnTo>
                    <a:pt x="802" y="2179"/>
                  </a:lnTo>
                  <a:lnTo>
                    <a:pt x="809" y="2159"/>
                  </a:lnTo>
                  <a:lnTo>
                    <a:pt x="817" y="2137"/>
                  </a:lnTo>
                  <a:lnTo>
                    <a:pt x="799" y="2142"/>
                  </a:lnTo>
                  <a:lnTo>
                    <a:pt x="780" y="2148"/>
                  </a:lnTo>
                  <a:lnTo>
                    <a:pt x="760" y="2154"/>
                  </a:lnTo>
                  <a:lnTo>
                    <a:pt x="740" y="2160"/>
                  </a:lnTo>
                  <a:lnTo>
                    <a:pt x="719" y="2164"/>
                  </a:lnTo>
                  <a:lnTo>
                    <a:pt x="698" y="2168"/>
                  </a:lnTo>
                  <a:lnTo>
                    <a:pt x="677" y="2168"/>
                  </a:lnTo>
                  <a:lnTo>
                    <a:pt x="656" y="2167"/>
                  </a:lnTo>
                  <a:lnTo>
                    <a:pt x="636" y="2162"/>
                  </a:lnTo>
                  <a:lnTo>
                    <a:pt x="615" y="2152"/>
                  </a:lnTo>
                  <a:lnTo>
                    <a:pt x="597" y="2137"/>
                  </a:lnTo>
                  <a:lnTo>
                    <a:pt x="578" y="2117"/>
                  </a:lnTo>
                  <a:lnTo>
                    <a:pt x="562" y="2092"/>
                  </a:lnTo>
                  <a:lnTo>
                    <a:pt x="551" y="2068"/>
                  </a:lnTo>
                  <a:lnTo>
                    <a:pt x="545" y="2046"/>
                  </a:lnTo>
                  <a:lnTo>
                    <a:pt x="544" y="2024"/>
                  </a:lnTo>
                  <a:lnTo>
                    <a:pt x="545" y="2004"/>
                  </a:lnTo>
                  <a:lnTo>
                    <a:pt x="550" y="1983"/>
                  </a:lnTo>
                  <a:lnTo>
                    <a:pt x="556" y="1963"/>
                  </a:lnTo>
                  <a:lnTo>
                    <a:pt x="563" y="1945"/>
                  </a:lnTo>
                  <a:lnTo>
                    <a:pt x="571" y="1925"/>
                  </a:lnTo>
                  <a:lnTo>
                    <a:pt x="578" y="1906"/>
                  </a:lnTo>
                  <a:lnTo>
                    <a:pt x="585" y="1887"/>
                  </a:lnTo>
                  <a:lnTo>
                    <a:pt x="565" y="1892"/>
                  </a:lnTo>
                  <a:lnTo>
                    <a:pt x="544" y="1899"/>
                  </a:lnTo>
                  <a:lnTo>
                    <a:pt x="524" y="1906"/>
                  </a:lnTo>
                  <a:lnTo>
                    <a:pt x="502" y="1911"/>
                  </a:lnTo>
                  <a:lnTo>
                    <a:pt x="480" y="1916"/>
                  </a:lnTo>
                  <a:lnTo>
                    <a:pt x="457" y="1919"/>
                  </a:lnTo>
                  <a:lnTo>
                    <a:pt x="435" y="1918"/>
                  </a:lnTo>
                  <a:lnTo>
                    <a:pt x="412" y="1913"/>
                  </a:lnTo>
                  <a:lnTo>
                    <a:pt x="389" y="1903"/>
                  </a:lnTo>
                  <a:lnTo>
                    <a:pt x="368" y="1888"/>
                  </a:lnTo>
                  <a:lnTo>
                    <a:pt x="346" y="1866"/>
                  </a:lnTo>
                  <a:lnTo>
                    <a:pt x="328" y="1841"/>
                  </a:lnTo>
                  <a:lnTo>
                    <a:pt x="317" y="1815"/>
                  </a:lnTo>
                  <a:lnTo>
                    <a:pt x="311" y="1786"/>
                  </a:lnTo>
                  <a:lnTo>
                    <a:pt x="309" y="1756"/>
                  </a:lnTo>
                  <a:lnTo>
                    <a:pt x="310" y="1726"/>
                  </a:lnTo>
                  <a:lnTo>
                    <a:pt x="316" y="1694"/>
                  </a:lnTo>
                  <a:lnTo>
                    <a:pt x="325" y="1662"/>
                  </a:lnTo>
                  <a:lnTo>
                    <a:pt x="338" y="1632"/>
                  </a:lnTo>
                  <a:lnTo>
                    <a:pt x="353" y="1602"/>
                  </a:lnTo>
                  <a:lnTo>
                    <a:pt x="371" y="1575"/>
                  </a:lnTo>
                  <a:lnTo>
                    <a:pt x="391" y="1549"/>
                  </a:lnTo>
                  <a:lnTo>
                    <a:pt x="412" y="1526"/>
                  </a:lnTo>
                  <a:lnTo>
                    <a:pt x="440" y="1502"/>
                  </a:lnTo>
                  <a:lnTo>
                    <a:pt x="470" y="1483"/>
                  </a:lnTo>
                  <a:lnTo>
                    <a:pt x="502" y="1469"/>
                  </a:lnTo>
                  <a:lnTo>
                    <a:pt x="535" y="1460"/>
                  </a:lnTo>
                  <a:lnTo>
                    <a:pt x="567" y="1457"/>
                  </a:lnTo>
                  <a:close/>
                  <a:moveTo>
                    <a:pt x="1351" y="15"/>
                  </a:moveTo>
                  <a:lnTo>
                    <a:pt x="1395" y="17"/>
                  </a:lnTo>
                  <a:lnTo>
                    <a:pt x="1437" y="23"/>
                  </a:lnTo>
                  <a:lnTo>
                    <a:pt x="1475" y="31"/>
                  </a:lnTo>
                  <a:lnTo>
                    <a:pt x="1510" y="41"/>
                  </a:lnTo>
                  <a:lnTo>
                    <a:pt x="1540" y="54"/>
                  </a:lnTo>
                  <a:lnTo>
                    <a:pt x="1568" y="67"/>
                  </a:lnTo>
                  <a:lnTo>
                    <a:pt x="1592" y="82"/>
                  </a:lnTo>
                  <a:lnTo>
                    <a:pt x="1612" y="96"/>
                  </a:lnTo>
                  <a:lnTo>
                    <a:pt x="1631" y="109"/>
                  </a:lnTo>
                  <a:lnTo>
                    <a:pt x="1645" y="121"/>
                  </a:lnTo>
                  <a:lnTo>
                    <a:pt x="1656" y="132"/>
                  </a:lnTo>
                  <a:lnTo>
                    <a:pt x="1664" y="139"/>
                  </a:lnTo>
                  <a:lnTo>
                    <a:pt x="1668" y="145"/>
                  </a:lnTo>
                  <a:lnTo>
                    <a:pt x="1669" y="147"/>
                  </a:lnTo>
                  <a:lnTo>
                    <a:pt x="1667" y="149"/>
                  </a:lnTo>
                  <a:lnTo>
                    <a:pt x="1659" y="152"/>
                  </a:lnTo>
                  <a:lnTo>
                    <a:pt x="1647" y="160"/>
                  </a:lnTo>
                  <a:lnTo>
                    <a:pt x="1631" y="169"/>
                  </a:lnTo>
                  <a:lnTo>
                    <a:pt x="1610" y="180"/>
                  </a:lnTo>
                  <a:lnTo>
                    <a:pt x="1587" y="193"/>
                  </a:lnTo>
                  <a:lnTo>
                    <a:pt x="1561" y="208"/>
                  </a:lnTo>
                  <a:lnTo>
                    <a:pt x="1533" y="224"/>
                  </a:lnTo>
                  <a:lnTo>
                    <a:pt x="1503" y="242"/>
                  </a:lnTo>
                  <a:lnTo>
                    <a:pt x="1472" y="260"/>
                  </a:lnTo>
                  <a:lnTo>
                    <a:pt x="1439" y="279"/>
                  </a:lnTo>
                  <a:lnTo>
                    <a:pt x="1406" y="299"/>
                  </a:lnTo>
                  <a:lnTo>
                    <a:pt x="1372" y="318"/>
                  </a:lnTo>
                  <a:lnTo>
                    <a:pt x="1340" y="339"/>
                  </a:lnTo>
                  <a:lnTo>
                    <a:pt x="1308" y="359"/>
                  </a:lnTo>
                  <a:lnTo>
                    <a:pt x="1277" y="378"/>
                  </a:lnTo>
                  <a:lnTo>
                    <a:pt x="1249" y="397"/>
                  </a:lnTo>
                  <a:lnTo>
                    <a:pt x="1222" y="414"/>
                  </a:lnTo>
                  <a:lnTo>
                    <a:pt x="1198" y="432"/>
                  </a:lnTo>
                  <a:lnTo>
                    <a:pt x="1162" y="458"/>
                  </a:lnTo>
                  <a:lnTo>
                    <a:pt x="1129" y="490"/>
                  </a:lnTo>
                  <a:lnTo>
                    <a:pt x="1100" y="524"/>
                  </a:lnTo>
                  <a:lnTo>
                    <a:pt x="1075" y="564"/>
                  </a:lnTo>
                  <a:lnTo>
                    <a:pt x="1055" y="605"/>
                  </a:lnTo>
                  <a:lnTo>
                    <a:pt x="1041" y="650"/>
                  </a:lnTo>
                  <a:lnTo>
                    <a:pt x="1031" y="697"/>
                  </a:lnTo>
                  <a:lnTo>
                    <a:pt x="1029" y="746"/>
                  </a:lnTo>
                  <a:lnTo>
                    <a:pt x="1032" y="796"/>
                  </a:lnTo>
                  <a:lnTo>
                    <a:pt x="1041" y="845"/>
                  </a:lnTo>
                  <a:lnTo>
                    <a:pt x="1056" y="891"/>
                  </a:lnTo>
                  <a:lnTo>
                    <a:pt x="1077" y="934"/>
                  </a:lnTo>
                  <a:lnTo>
                    <a:pt x="1103" y="973"/>
                  </a:lnTo>
                  <a:lnTo>
                    <a:pt x="1133" y="1009"/>
                  </a:lnTo>
                  <a:lnTo>
                    <a:pt x="1167" y="1040"/>
                  </a:lnTo>
                  <a:lnTo>
                    <a:pt x="1205" y="1067"/>
                  </a:lnTo>
                  <a:lnTo>
                    <a:pt x="1247" y="1088"/>
                  </a:lnTo>
                  <a:lnTo>
                    <a:pt x="1292" y="1104"/>
                  </a:lnTo>
                  <a:lnTo>
                    <a:pt x="1339" y="1114"/>
                  </a:lnTo>
                  <a:lnTo>
                    <a:pt x="1387" y="1118"/>
                  </a:lnTo>
                  <a:lnTo>
                    <a:pt x="1397" y="1117"/>
                  </a:lnTo>
                  <a:lnTo>
                    <a:pt x="1413" y="1114"/>
                  </a:lnTo>
                  <a:lnTo>
                    <a:pt x="1435" y="1109"/>
                  </a:lnTo>
                  <a:lnTo>
                    <a:pt x="1461" y="1102"/>
                  </a:lnTo>
                  <a:lnTo>
                    <a:pt x="1490" y="1092"/>
                  </a:lnTo>
                  <a:lnTo>
                    <a:pt x="1524" y="1080"/>
                  </a:lnTo>
                  <a:lnTo>
                    <a:pt x="1560" y="1063"/>
                  </a:lnTo>
                  <a:lnTo>
                    <a:pt x="1597" y="1045"/>
                  </a:lnTo>
                  <a:lnTo>
                    <a:pt x="1646" y="1021"/>
                  </a:lnTo>
                  <a:lnTo>
                    <a:pt x="1699" y="996"/>
                  </a:lnTo>
                  <a:lnTo>
                    <a:pt x="1753" y="970"/>
                  </a:lnTo>
                  <a:lnTo>
                    <a:pt x="1808" y="944"/>
                  </a:lnTo>
                  <a:lnTo>
                    <a:pt x="1861" y="919"/>
                  </a:lnTo>
                  <a:lnTo>
                    <a:pt x="1911" y="896"/>
                  </a:lnTo>
                  <a:lnTo>
                    <a:pt x="1942" y="884"/>
                  </a:lnTo>
                  <a:lnTo>
                    <a:pt x="1971" y="878"/>
                  </a:lnTo>
                  <a:lnTo>
                    <a:pt x="2000" y="877"/>
                  </a:lnTo>
                  <a:lnTo>
                    <a:pt x="2026" y="879"/>
                  </a:lnTo>
                  <a:lnTo>
                    <a:pt x="2050" y="883"/>
                  </a:lnTo>
                  <a:lnTo>
                    <a:pt x="2073" y="891"/>
                  </a:lnTo>
                  <a:lnTo>
                    <a:pt x="2092" y="900"/>
                  </a:lnTo>
                  <a:lnTo>
                    <a:pt x="2110" y="910"/>
                  </a:lnTo>
                  <a:lnTo>
                    <a:pt x="2124" y="918"/>
                  </a:lnTo>
                  <a:lnTo>
                    <a:pt x="2136" y="927"/>
                  </a:lnTo>
                  <a:lnTo>
                    <a:pt x="2145" y="935"/>
                  </a:lnTo>
                  <a:lnTo>
                    <a:pt x="2150" y="939"/>
                  </a:lnTo>
                  <a:lnTo>
                    <a:pt x="2152" y="941"/>
                  </a:lnTo>
                  <a:lnTo>
                    <a:pt x="2179" y="968"/>
                  </a:lnTo>
                  <a:lnTo>
                    <a:pt x="2203" y="994"/>
                  </a:lnTo>
                  <a:lnTo>
                    <a:pt x="2224" y="1016"/>
                  </a:lnTo>
                  <a:lnTo>
                    <a:pt x="2243" y="1036"/>
                  </a:lnTo>
                  <a:lnTo>
                    <a:pt x="2260" y="1054"/>
                  </a:lnTo>
                  <a:lnTo>
                    <a:pt x="2276" y="1070"/>
                  </a:lnTo>
                  <a:lnTo>
                    <a:pt x="2289" y="1084"/>
                  </a:lnTo>
                  <a:lnTo>
                    <a:pt x="2301" y="1096"/>
                  </a:lnTo>
                  <a:lnTo>
                    <a:pt x="2312" y="1108"/>
                  </a:lnTo>
                  <a:lnTo>
                    <a:pt x="2321" y="1118"/>
                  </a:lnTo>
                  <a:lnTo>
                    <a:pt x="2330" y="1127"/>
                  </a:lnTo>
                  <a:lnTo>
                    <a:pt x="2338" y="1134"/>
                  </a:lnTo>
                  <a:lnTo>
                    <a:pt x="2345" y="1142"/>
                  </a:lnTo>
                  <a:lnTo>
                    <a:pt x="2352" y="1150"/>
                  </a:lnTo>
                  <a:lnTo>
                    <a:pt x="2359" y="1156"/>
                  </a:lnTo>
                  <a:lnTo>
                    <a:pt x="2365" y="1164"/>
                  </a:lnTo>
                  <a:lnTo>
                    <a:pt x="2373" y="1170"/>
                  </a:lnTo>
                  <a:lnTo>
                    <a:pt x="2379" y="1178"/>
                  </a:lnTo>
                  <a:lnTo>
                    <a:pt x="2387" y="1186"/>
                  </a:lnTo>
                  <a:lnTo>
                    <a:pt x="2396" y="1195"/>
                  </a:lnTo>
                  <a:lnTo>
                    <a:pt x="2405" y="1205"/>
                  </a:lnTo>
                  <a:lnTo>
                    <a:pt x="2415" y="1216"/>
                  </a:lnTo>
                  <a:lnTo>
                    <a:pt x="2427" y="1228"/>
                  </a:lnTo>
                  <a:lnTo>
                    <a:pt x="2440" y="1242"/>
                  </a:lnTo>
                  <a:lnTo>
                    <a:pt x="2456" y="1258"/>
                  </a:lnTo>
                  <a:lnTo>
                    <a:pt x="2473" y="1275"/>
                  </a:lnTo>
                  <a:lnTo>
                    <a:pt x="2492" y="1295"/>
                  </a:lnTo>
                  <a:lnTo>
                    <a:pt x="2512" y="1316"/>
                  </a:lnTo>
                  <a:lnTo>
                    <a:pt x="2536" y="1340"/>
                  </a:lnTo>
                  <a:lnTo>
                    <a:pt x="2563" y="1368"/>
                  </a:lnTo>
                  <a:lnTo>
                    <a:pt x="2592" y="1398"/>
                  </a:lnTo>
                  <a:lnTo>
                    <a:pt x="2624" y="1431"/>
                  </a:lnTo>
                  <a:lnTo>
                    <a:pt x="2659" y="1468"/>
                  </a:lnTo>
                  <a:lnTo>
                    <a:pt x="2698" y="1508"/>
                  </a:lnTo>
                  <a:lnTo>
                    <a:pt x="2739" y="1552"/>
                  </a:lnTo>
                  <a:lnTo>
                    <a:pt x="2785" y="1599"/>
                  </a:lnTo>
                  <a:lnTo>
                    <a:pt x="2835" y="1651"/>
                  </a:lnTo>
                  <a:lnTo>
                    <a:pt x="2839" y="1654"/>
                  </a:lnTo>
                  <a:lnTo>
                    <a:pt x="2841" y="1656"/>
                  </a:lnTo>
                  <a:lnTo>
                    <a:pt x="2859" y="1679"/>
                  </a:lnTo>
                  <a:lnTo>
                    <a:pt x="2872" y="1703"/>
                  </a:lnTo>
                  <a:lnTo>
                    <a:pt x="2882" y="1730"/>
                  </a:lnTo>
                  <a:lnTo>
                    <a:pt x="2887" y="1757"/>
                  </a:lnTo>
                  <a:lnTo>
                    <a:pt x="2887" y="1786"/>
                  </a:lnTo>
                  <a:lnTo>
                    <a:pt x="2881" y="1813"/>
                  </a:lnTo>
                  <a:lnTo>
                    <a:pt x="2872" y="1839"/>
                  </a:lnTo>
                  <a:lnTo>
                    <a:pt x="2859" y="1864"/>
                  </a:lnTo>
                  <a:lnTo>
                    <a:pt x="2841" y="1887"/>
                  </a:lnTo>
                  <a:lnTo>
                    <a:pt x="2819" y="1906"/>
                  </a:lnTo>
                  <a:lnTo>
                    <a:pt x="2795" y="1920"/>
                  </a:lnTo>
                  <a:lnTo>
                    <a:pt x="2770" y="1928"/>
                  </a:lnTo>
                  <a:lnTo>
                    <a:pt x="2743" y="1934"/>
                  </a:lnTo>
                  <a:lnTo>
                    <a:pt x="2716" y="1934"/>
                  </a:lnTo>
                  <a:lnTo>
                    <a:pt x="2689" y="1930"/>
                  </a:lnTo>
                  <a:lnTo>
                    <a:pt x="2664" y="1920"/>
                  </a:lnTo>
                  <a:lnTo>
                    <a:pt x="2640" y="1906"/>
                  </a:lnTo>
                  <a:lnTo>
                    <a:pt x="2618" y="1887"/>
                  </a:lnTo>
                  <a:lnTo>
                    <a:pt x="2617" y="1885"/>
                  </a:lnTo>
                  <a:lnTo>
                    <a:pt x="2615" y="1883"/>
                  </a:lnTo>
                  <a:lnTo>
                    <a:pt x="2579" y="1844"/>
                  </a:lnTo>
                  <a:lnTo>
                    <a:pt x="2545" y="1811"/>
                  </a:lnTo>
                  <a:lnTo>
                    <a:pt x="2516" y="1780"/>
                  </a:lnTo>
                  <a:lnTo>
                    <a:pt x="2488" y="1753"/>
                  </a:lnTo>
                  <a:lnTo>
                    <a:pt x="2465" y="1729"/>
                  </a:lnTo>
                  <a:lnTo>
                    <a:pt x="2445" y="1707"/>
                  </a:lnTo>
                  <a:lnTo>
                    <a:pt x="2426" y="1690"/>
                  </a:lnTo>
                  <a:lnTo>
                    <a:pt x="2411" y="1674"/>
                  </a:lnTo>
                  <a:lnTo>
                    <a:pt x="2398" y="1661"/>
                  </a:lnTo>
                  <a:lnTo>
                    <a:pt x="2386" y="1650"/>
                  </a:lnTo>
                  <a:lnTo>
                    <a:pt x="2377" y="1643"/>
                  </a:lnTo>
                  <a:lnTo>
                    <a:pt x="2368" y="1636"/>
                  </a:lnTo>
                  <a:lnTo>
                    <a:pt x="2362" y="1632"/>
                  </a:lnTo>
                  <a:lnTo>
                    <a:pt x="2357" y="1628"/>
                  </a:lnTo>
                  <a:lnTo>
                    <a:pt x="2353" y="1626"/>
                  </a:lnTo>
                  <a:lnTo>
                    <a:pt x="2349" y="1626"/>
                  </a:lnTo>
                  <a:lnTo>
                    <a:pt x="2347" y="1627"/>
                  </a:lnTo>
                  <a:lnTo>
                    <a:pt x="2344" y="1628"/>
                  </a:lnTo>
                  <a:lnTo>
                    <a:pt x="2341" y="1631"/>
                  </a:lnTo>
                  <a:lnTo>
                    <a:pt x="2339" y="1633"/>
                  </a:lnTo>
                  <a:lnTo>
                    <a:pt x="2337" y="1635"/>
                  </a:lnTo>
                  <a:lnTo>
                    <a:pt x="2335" y="1637"/>
                  </a:lnTo>
                  <a:lnTo>
                    <a:pt x="2333" y="1640"/>
                  </a:lnTo>
                  <a:lnTo>
                    <a:pt x="2332" y="1644"/>
                  </a:lnTo>
                  <a:lnTo>
                    <a:pt x="2332" y="1647"/>
                  </a:lnTo>
                  <a:lnTo>
                    <a:pt x="2333" y="1651"/>
                  </a:lnTo>
                  <a:lnTo>
                    <a:pt x="2336" y="1658"/>
                  </a:lnTo>
                  <a:lnTo>
                    <a:pt x="2340" y="1664"/>
                  </a:lnTo>
                  <a:lnTo>
                    <a:pt x="2345" y="1673"/>
                  </a:lnTo>
                  <a:lnTo>
                    <a:pt x="2353" y="1684"/>
                  </a:lnTo>
                  <a:lnTo>
                    <a:pt x="2362" y="1696"/>
                  </a:lnTo>
                  <a:lnTo>
                    <a:pt x="2374" y="1710"/>
                  </a:lnTo>
                  <a:lnTo>
                    <a:pt x="2389" y="1728"/>
                  </a:lnTo>
                  <a:lnTo>
                    <a:pt x="2405" y="1746"/>
                  </a:lnTo>
                  <a:lnTo>
                    <a:pt x="2426" y="1769"/>
                  </a:lnTo>
                  <a:lnTo>
                    <a:pt x="2449" y="1794"/>
                  </a:lnTo>
                  <a:lnTo>
                    <a:pt x="2475" y="1823"/>
                  </a:lnTo>
                  <a:lnTo>
                    <a:pt x="2506" y="1854"/>
                  </a:lnTo>
                  <a:lnTo>
                    <a:pt x="2540" y="1890"/>
                  </a:lnTo>
                  <a:lnTo>
                    <a:pt x="2578" y="1930"/>
                  </a:lnTo>
                  <a:lnTo>
                    <a:pt x="2580" y="1933"/>
                  </a:lnTo>
                  <a:lnTo>
                    <a:pt x="2582" y="1936"/>
                  </a:lnTo>
                  <a:lnTo>
                    <a:pt x="2583" y="1940"/>
                  </a:lnTo>
                  <a:lnTo>
                    <a:pt x="2600" y="1966"/>
                  </a:lnTo>
                  <a:lnTo>
                    <a:pt x="2611" y="1993"/>
                  </a:lnTo>
                  <a:lnTo>
                    <a:pt x="2617" y="2021"/>
                  </a:lnTo>
                  <a:lnTo>
                    <a:pt x="2618" y="2051"/>
                  </a:lnTo>
                  <a:lnTo>
                    <a:pt x="2614" y="2080"/>
                  </a:lnTo>
                  <a:lnTo>
                    <a:pt x="2605" y="2108"/>
                  </a:lnTo>
                  <a:lnTo>
                    <a:pt x="2592" y="2135"/>
                  </a:lnTo>
                  <a:lnTo>
                    <a:pt x="2572" y="2159"/>
                  </a:lnTo>
                  <a:lnTo>
                    <a:pt x="2552" y="2176"/>
                  </a:lnTo>
                  <a:lnTo>
                    <a:pt x="2529" y="2190"/>
                  </a:lnTo>
                  <a:lnTo>
                    <a:pt x="2504" y="2200"/>
                  </a:lnTo>
                  <a:lnTo>
                    <a:pt x="2479" y="2204"/>
                  </a:lnTo>
                  <a:lnTo>
                    <a:pt x="2452" y="2206"/>
                  </a:lnTo>
                  <a:lnTo>
                    <a:pt x="2426" y="2201"/>
                  </a:lnTo>
                  <a:lnTo>
                    <a:pt x="2401" y="2192"/>
                  </a:lnTo>
                  <a:lnTo>
                    <a:pt x="2377" y="2180"/>
                  </a:lnTo>
                  <a:lnTo>
                    <a:pt x="2356" y="2163"/>
                  </a:lnTo>
                  <a:lnTo>
                    <a:pt x="2355" y="2163"/>
                  </a:lnTo>
                  <a:lnTo>
                    <a:pt x="2354" y="2163"/>
                  </a:lnTo>
                  <a:lnTo>
                    <a:pt x="2308" y="2115"/>
                  </a:lnTo>
                  <a:lnTo>
                    <a:pt x="2266" y="2070"/>
                  </a:lnTo>
                  <a:lnTo>
                    <a:pt x="2227" y="2030"/>
                  </a:lnTo>
                  <a:lnTo>
                    <a:pt x="2192" y="1993"/>
                  </a:lnTo>
                  <a:lnTo>
                    <a:pt x="2160" y="1960"/>
                  </a:lnTo>
                  <a:lnTo>
                    <a:pt x="2132" y="1932"/>
                  </a:lnTo>
                  <a:lnTo>
                    <a:pt x="2108" y="1908"/>
                  </a:lnTo>
                  <a:lnTo>
                    <a:pt x="2086" y="1887"/>
                  </a:lnTo>
                  <a:lnTo>
                    <a:pt x="2068" y="1872"/>
                  </a:lnTo>
                  <a:lnTo>
                    <a:pt x="2053" y="1860"/>
                  </a:lnTo>
                  <a:lnTo>
                    <a:pt x="2042" y="1853"/>
                  </a:lnTo>
                  <a:lnTo>
                    <a:pt x="2033" y="1850"/>
                  </a:lnTo>
                  <a:lnTo>
                    <a:pt x="2028" y="1852"/>
                  </a:lnTo>
                  <a:lnTo>
                    <a:pt x="2025" y="1855"/>
                  </a:lnTo>
                  <a:lnTo>
                    <a:pt x="2024" y="1860"/>
                  </a:lnTo>
                  <a:lnTo>
                    <a:pt x="2024" y="1865"/>
                  </a:lnTo>
                  <a:lnTo>
                    <a:pt x="2026" y="1872"/>
                  </a:lnTo>
                  <a:lnTo>
                    <a:pt x="2029" y="1880"/>
                  </a:lnTo>
                  <a:lnTo>
                    <a:pt x="2035" y="1889"/>
                  </a:lnTo>
                  <a:lnTo>
                    <a:pt x="2042" y="1901"/>
                  </a:lnTo>
                  <a:lnTo>
                    <a:pt x="2052" y="1915"/>
                  </a:lnTo>
                  <a:lnTo>
                    <a:pt x="2065" y="1932"/>
                  </a:lnTo>
                  <a:lnTo>
                    <a:pt x="2080" y="1950"/>
                  </a:lnTo>
                  <a:lnTo>
                    <a:pt x="2099" y="1972"/>
                  </a:lnTo>
                  <a:lnTo>
                    <a:pt x="2121" y="1996"/>
                  </a:lnTo>
                  <a:lnTo>
                    <a:pt x="2147" y="2024"/>
                  </a:lnTo>
                  <a:lnTo>
                    <a:pt x="2176" y="2056"/>
                  </a:lnTo>
                  <a:lnTo>
                    <a:pt x="2209" y="2091"/>
                  </a:lnTo>
                  <a:lnTo>
                    <a:pt x="2246" y="2129"/>
                  </a:lnTo>
                  <a:lnTo>
                    <a:pt x="2252" y="2136"/>
                  </a:lnTo>
                  <a:lnTo>
                    <a:pt x="2256" y="2141"/>
                  </a:lnTo>
                  <a:lnTo>
                    <a:pt x="2261" y="2146"/>
                  </a:lnTo>
                  <a:lnTo>
                    <a:pt x="2267" y="2150"/>
                  </a:lnTo>
                  <a:lnTo>
                    <a:pt x="2284" y="2173"/>
                  </a:lnTo>
                  <a:lnTo>
                    <a:pt x="2299" y="2197"/>
                  </a:lnTo>
                  <a:lnTo>
                    <a:pt x="2307" y="2224"/>
                  </a:lnTo>
                  <a:lnTo>
                    <a:pt x="2312" y="2251"/>
                  </a:lnTo>
                  <a:lnTo>
                    <a:pt x="2312" y="2280"/>
                  </a:lnTo>
                  <a:lnTo>
                    <a:pt x="2307" y="2307"/>
                  </a:lnTo>
                  <a:lnTo>
                    <a:pt x="2299" y="2333"/>
                  </a:lnTo>
                  <a:lnTo>
                    <a:pt x="2284" y="2358"/>
                  </a:lnTo>
                  <a:lnTo>
                    <a:pt x="2267" y="2381"/>
                  </a:lnTo>
                  <a:lnTo>
                    <a:pt x="2245" y="2400"/>
                  </a:lnTo>
                  <a:lnTo>
                    <a:pt x="2221" y="2414"/>
                  </a:lnTo>
                  <a:lnTo>
                    <a:pt x="2195" y="2424"/>
                  </a:lnTo>
                  <a:lnTo>
                    <a:pt x="2169" y="2428"/>
                  </a:lnTo>
                  <a:lnTo>
                    <a:pt x="2141" y="2428"/>
                  </a:lnTo>
                  <a:lnTo>
                    <a:pt x="2115" y="2424"/>
                  </a:lnTo>
                  <a:lnTo>
                    <a:pt x="2090" y="2414"/>
                  </a:lnTo>
                  <a:lnTo>
                    <a:pt x="2066" y="2400"/>
                  </a:lnTo>
                  <a:lnTo>
                    <a:pt x="2044" y="2381"/>
                  </a:lnTo>
                  <a:lnTo>
                    <a:pt x="2036" y="2371"/>
                  </a:lnTo>
                  <a:lnTo>
                    <a:pt x="2029" y="2362"/>
                  </a:lnTo>
                  <a:lnTo>
                    <a:pt x="2027" y="2360"/>
                  </a:lnTo>
                  <a:lnTo>
                    <a:pt x="2025" y="2358"/>
                  </a:lnTo>
                  <a:lnTo>
                    <a:pt x="1985" y="2318"/>
                  </a:lnTo>
                  <a:lnTo>
                    <a:pt x="1951" y="2282"/>
                  </a:lnTo>
                  <a:lnTo>
                    <a:pt x="1920" y="2249"/>
                  </a:lnTo>
                  <a:lnTo>
                    <a:pt x="1893" y="2220"/>
                  </a:lnTo>
                  <a:lnTo>
                    <a:pt x="1868" y="2194"/>
                  </a:lnTo>
                  <a:lnTo>
                    <a:pt x="1847" y="2171"/>
                  </a:lnTo>
                  <a:lnTo>
                    <a:pt x="1827" y="2151"/>
                  </a:lnTo>
                  <a:lnTo>
                    <a:pt x="1812" y="2135"/>
                  </a:lnTo>
                  <a:lnTo>
                    <a:pt x="1798" y="2120"/>
                  </a:lnTo>
                  <a:lnTo>
                    <a:pt x="1786" y="2110"/>
                  </a:lnTo>
                  <a:lnTo>
                    <a:pt x="1776" y="2101"/>
                  </a:lnTo>
                  <a:lnTo>
                    <a:pt x="1768" y="2094"/>
                  </a:lnTo>
                  <a:lnTo>
                    <a:pt x="1761" y="2091"/>
                  </a:lnTo>
                  <a:lnTo>
                    <a:pt x="1755" y="2089"/>
                  </a:lnTo>
                  <a:lnTo>
                    <a:pt x="1751" y="2088"/>
                  </a:lnTo>
                  <a:lnTo>
                    <a:pt x="1747" y="2090"/>
                  </a:lnTo>
                  <a:lnTo>
                    <a:pt x="1742" y="2093"/>
                  </a:lnTo>
                  <a:lnTo>
                    <a:pt x="1739" y="2096"/>
                  </a:lnTo>
                  <a:lnTo>
                    <a:pt x="1737" y="2100"/>
                  </a:lnTo>
                  <a:lnTo>
                    <a:pt x="1736" y="2104"/>
                  </a:lnTo>
                  <a:lnTo>
                    <a:pt x="1736" y="2110"/>
                  </a:lnTo>
                  <a:lnTo>
                    <a:pt x="1737" y="2115"/>
                  </a:lnTo>
                  <a:lnTo>
                    <a:pt x="1740" y="2122"/>
                  </a:lnTo>
                  <a:lnTo>
                    <a:pt x="1744" y="2130"/>
                  </a:lnTo>
                  <a:lnTo>
                    <a:pt x="1752" y="2140"/>
                  </a:lnTo>
                  <a:lnTo>
                    <a:pt x="1761" y="2152"/>
                  </a:lnTo>
                  <a:lnTo>
                    <a:pt x="1773" y="2166"/>
                  </a:lnTo>
                  <a:lnTo>
                    <a:pt x="1787" y="2183"/>
                  </a:lnTo>
                  <a:lnTo>
                    <a:pt x="1804" y="2201"/>
                  </a:lnTo>
                  <a:lnTo>
                    <a:pt x="1824" y="2223"/>
                  </a:lnTo>
                  <a:lnTo>
                    <a:pt x="1848" y="2248"/>
                  </a:lnTo>
                  <a:lnTo>
                    <a:pt x="1874" y="2276"/>
                  </a:lnTo>
                  <a:lnTo>
                    <a:pt x="1905" y="2308"/>
                  </a:lnTo>
                  <a:lnTo>
                    <a:pt x="1940" y="2344"/>
                  </a:lnTo>
                  <a:lnTo>
                    <a:pt x="1940" y="2345"/>
                  </a:lnTo>
                  <a:lnTo>
                    <a:pt x="1943" y="2348"/>
                  </a:lnTo>
                  <a:lnTo>
                    <a:pt x="1946" y="2351"/>
                  </a:lnTo>
                  <a:lnTo>
                    <a:pt x="1964" y="2374"/>
                  </a:lnTo>
                  <a:lnTo>
                    <a:pt x="1978" y="2399"/>
                  </a:lnTo>
                  <a:lnTo>
                    <a:pt x="1987" y="2425"/>
                  </a:lnTo>
                  <a:lnTo>
                    <a:pt x="1991" y="2452"/>
                  </a:lnTo>
                  <a:lnTo>
                    <a:pt x="1991" y="2480"/>
                  </a:lnTo>
                  <a:lnTo>
                    <a:pt x="1987" y="2508"/>
                  </a:lnTo>
                  <a:lnTo>
                    <a:pt x="1978" y="2534"/>
                  </a:lnTo>
                  <a:lnTo>
                    <a:pt x="1964" y="2559"/>
                  </a:lnTo>
                  <a:lnTo>
                    <a:pt x="1946" y="2582"/>
                  </a:lnTo>
                  <a:lnTo>
                    <a:pt x="1924" y="2600"/>
                  </a:lnTo>
                  <a:lnTo>
                    <a:pt x="1900" y="2615"/>
                  </a:lnTo>
                  <a:lnTo>
                    <a:pt x="1874" y="2624"/>
                  </a:lnTo>
                  <a:lnTo>
                    <a:pt x="1848" y="2629"/>
                  </a:lnTo>
                  <a:lnTo>
                    <a:pt x="1821" y="2629"/>
                  </a:lnTo>
                  <a:lnTo>
                    <a:pt x="1795" y="2624"/>
                  </a:lnTo>
                  <a:lnTo>
                    <a:pt x="1768" y="2615"/>
                  </a:lnTo>
                  <a:lnTo>
                    <a:pt x="1744" y="2600"/>
                  </a:lnTo>
                  <a:lnTo>
                    <a:pt x="1724" y="2582"/>
                  </a:lnTo>
                  <a:lnTo>
                    <a:pt x="1713" y="2570"/>
                  </a:lnTo>
                  <a:lnTo>
                    <a:pt x="1701" y="2558"/>
                  </a:lnTo>
                  <a:lnTo>
                    <a:pt x="1689" y="2545"/>
                  </a:lnTo>
                  <a:lnTo>
                    <a:pt x="1677" y="2532"/>
                  </a:lnTo>
                  <a:lnTo>
                    <a:pt x="1666" y="2519"/>
                  </a:lnTo>
                  <a:lnTo>
                    <a:pt x="1656" y="2508"/>
                  </a:lnTo>
                  <a:lnTo>
                    <a:pt x="1648" y="2499"/>
                  </a:lnTo>
                  <a:lnTo>
                    <a:pt x="1643" y="2492"/>
                  </a:lnTo>
                  <a:lnTo>
                    <a:pt x="1641" y="2489"/>
                  </a:lnTo>
                  <a:lnTo>
                    <a:pt x="1640" y="2489"/>
                  </a:lnTo>
                  <a:lnTo>
                    <a:pt x="1640" y="2489"/>
                  </a:lnTo>
                  <a:lnTo>
                    <a:pt x="1644" y="2446"/>
                  </a:lnTo>
                  <a:lnTo>
                    <a:pt x="1644" y="2402"/>
                  </a:lnTo>
                  <a:lnTo>
                    <a:pt x="1640" y="2358"/>
                  </a:lnTo>
                  <a:lnTo>
                    <a:pt x="1631" y="2316"/>
                  </a:lnTo>
                  <a:lnTo>
                    <a:pt x="1617" y="2275"/>
                  </a:lnTo>
                  <a:lnTo>
                    <a:pt x="1597" y="2236"/>
                  </a:lnTo>
                  <a:lnTo>
                    <a:pt x="1574" y="2199"/>
                  </a:lnTo>
                  <a:lnTo>
                    <a:pt x="1546" y="2164"/>
                  </a:lnTo>
                  <a:lnTo>
                    <a:pt x="1519" y="2139"/>
                  </a:lnTo>
                  <a:lnTo>
                    <a:pt x="1490" y="2116"/>
                  </a:lnTo>
                  <a:lnTo>
                    <a:pt x="1459" y="2098"/>
                  </a:lnTo>
                  <a:lnTo>
                    <a:pt x="1426" y="2081"/>
                  </a:lnTo>
                  <a:lnTo>
                    <a:pt x="1392" y="2069"/>
                  </a:lnTo>
                  <a:lnTo>
                    <a:pt x="1381" y="2031"/>
                  </a:lnTo>
                  <a:lnTo>
                    <a:pt x="1367" y="1994"/>
                  </a:lnTo>
                  <a:lnTo>
                    <a:pt x="1348" y="1959"/>
                  </a:lnTo>
                  <a:lnTo>
                    <a:pt x="1327" y="1926"/>
                  </a:lnTo>
                  <a:lnTo>
                    <a:pt x="1301" y="1896"/>
                  </a:lnTo>
                  <a:lnTo>
                    <a:pt x="1269" y="1866"/>
                  </a:lnTo>
                  <a:lnTo>
                    <a:pt x="1234" y="1840"/>
                  </a:lnTo>
                  <a:lnTo>
                    <a:pt x="1196" y="1819"/>
                  </a:lnTo>
                  <a:lnTo>
                    <a:pt x="1154" y="1803"/>
                  </a:lnTo>
                  <a:lnTo>
                    <a:pt x="1140" y="1760"/>
                  </a:lnTo>
                  <a:lnTo>
                    <a:pt x="1121" y="1719"/>
                  </a:lnTo>
                  <a:lnTo>
                    <a:pt x="1097" y="1681"/>
                  </a:lnTo>
                  <a:lnTo>
                    <a:pt x="1069" y="1646"/>
                  </a:lnTo>
                  <a:lnTo>
                    <a:pt x="1036" y="1615"/>
                  </a:lnTo>
                  <a:lnTo>
                    <a:pt x="1001" y="1590"/>
                  </a:lnTo>
                  <a:lnTo>
                    <a:pt x="962" y="1568"/>
                  </a:lnTo>
                  <a:lnTo>
                    <a:pt x="922" y="1553"/>
                  </a:lnTo>
                  <a:lnTo>
                    <a:pt x="908" y="1510"/>
                  </a:lnTo>
                  <a:lnTo>
                    <a:pt x="889" y="1469"/>
                  </a:lnTo>
                  <a:lnTo>
                    <a:pt x="865" y="1431"/>
                  </a:lnTo>
                  <a:lnTo>
                    <a:pt x="837" y="1395"/>
                  </a:lnTo>
                  <a:lnTo>
                    <a:pt x="805" y="1367"/>
                  </a:lnTo>
                  <a:lnTo>
                    <a:pt x="770" y="1342"/>
                  </a:lnTo>
                  <a:lnTo>
                    <a:pt x="734" y="1321"/>
                  </a:lnTo>
                  <a:lnTo>
                    <a:pt x="695" y="1306"/>
                  </a:lnTo>
                  <a:lnTo>
                    <a:pt x="655" y="1295"/>
                  </a:lnTo>
                  <a:lnTo>
                    <a:pt x="613" y="1288"/>
                  </a:lnTo>
                  <a:lnTo>
                    <a:pt x="571" y="1286"/>
                  </a:lnTo>
                  <a:lnTo>
                    <a:pt x="528" y="1288"/>
                  </a:lnTo>
                  <a:lnTo>
                    <a:pt x="485" y="1296"/>
                  </a:lnTo>
                  <a:lnTo>
                    <a:pt x="444" y="1308"/>
                  </a:lnTo>
                  <a:lnTo>
                    <a:pt x="404" y="1323"/>
                  </a:lnTo>
                  <a:lnTo>
                    <a:pt x="364" y="1345"/>
                  </a:lnTo>
                  <a:lnTo>
                    <a:pt x="328" y="1370"/>
                  </a:lnTo>
                  <a:lnTo>
                    <a:pt x="295" y="1399"/>
                  </a:lnTo>
                  <a:lnTo>
                    <a:pt x="267" y="1429"/>
                  </a:lnTo>
                  <a:lnTo>
                    <a:pt x="244" y="1460"/>
                  </a:lnTo>
                  <a:lnTo>
                    <a:pt x="225" y="1493"/>
                  </a:lnTo>
                  <a:lnTo>
                    <a:pt x="207" y="1528"/>
                  </a:lnTo>
                  <a:lnTo>
                    <a:pt x="193" y="1564"/>
                  </a:lnTo>
                  <a:lnTo>
                    <a:pt x="166" y="1553"/>
                  </a:lnTo>
                  <a:lnTo>
                    <a:pt x="139" y="1542"/>
                  </a:lnTo>
                  <a:lnTo>
                    <a:pt x="111" y="1532"/>
                  </a:lnTo>
                  <a:lnTo>
                    <a:pt x="86" y="1523"/>
                  </a:lnTo>
                  <a:lnTo>
                    <a:pt x="62" y="1515"/>
                  </a:lnTo>
                  <a:lnTo>
                    <a:pt x="41" y="1507"/>
                  </a:lnTo>
                  <a:lnTo>
                    <a:pt x="24" y="1502"/>
                  </a:lnTo>
                  <a:lnTo>
                    <a:pt x="11" y="1498"/>
                  </a:lnTo>
                  <a:lnTo>
                    <a:pt x="3" y="1495"/>
                  </a:lnTo>
                  <a:lnTo>
                    <a:pt x="0" y="1494"/>
                  </a:lnTo>
                  <a:lnTo>
                    <a:pt x="0" y="207"/>
                  </a:lnTo>
                  <a:lnTo>
                    <a:pt x="357" y="336"/>
                  </a:lnTo>
                  <a:lnTo>
                    <a:pt x="399" y="351"/>
                  </a:lnTo>
                  <a:lnTo>
                    <a:pt x="439" y="361"/>
                  </a:lnTo>
                  <a:lnTo>
                    <a:pt x="476" y="366"/>
                  </a:lnTo>
                  <a:lnTo>
                    <a:pt x="511" y="368"/>
                  </a:lnTo>
                  <a:lnTo>
                    <a:pt x="542" y="367"/>
                  </a:lnTo>
                  <a:lnTo>
                    <a:pt x="571" y="363"/>
                  </a:lnTo>
                  <a:lnTo>
                    <a:pt x="597" y="358"/>
                  </a:lnTo>
                  <a:lnTo>
                    <a:pt x="619" y="351"/>
                  </a:lnTo>
                  <a:lnTo>
                    <a:pt x="638" y="344"/>
                  </a:lnTo>
                  <a:lnTo>
                    <a:pt x="652" y="338"/>
                  </a:lnTo>
                  <a:lnTo>
                    <a:pt x="663" y="332"/>
                  </a:lnTo>
                  <a:lnTo>
                    <a:pt x="670" y="328"/>
                  </a:lnTo>
                  <a:lnTo>
                    <a:pt x="672" y="327"/>
                  </a:lnTo>
                  <a:lnTo>
                    <a:pt x="675" y="326"/>
                  </a:lnTo>
                  <a:lnTo>
                    <a:pt x="682" y="322"/>
                  </a:lnTo>
                  <a:lnTo>
                    <a:pt x="693" y="314"/>
                  </a:lnTo>
                  <a:lnTo>
                    <a:pt x="707" y="304"/>
                  </a:lnTo>
                  <a:lnTo>
                    <a:pt x="725" y="292"/>
                  </a:lnTo>
                  <a:lnTo>
                    <a:pt x="747" y="279"/>
                  </a:lnTo>
                  <a:lnTo>
                    <a:pt x="772" y="263"/>
                  </a:lnTo>
                  <a:lnTo>
                    <a:pt x="800" y="246"/>
                  </a:lnTo>
                  <a:lnTo>
                    <a:pt x="829" y="229"/>
                  </a:lnTo>
                  <a:lnTo>
                    <a:pt x="861" y="210"/>
                  </a:lnTo>
                  <a:lnTo>
                    <a:pt x="895" y="191"/>
                  </a:lnTo>
                  <a:lnTo>
                    <a:pt x="929" y="171"/>
                  </a:lnTo>
                  <a:lnTo>
                    <a:pt x="965" y="151"/>
                  </a:lnTo>
                  <a:lnTo>
                    <a:pt x="1001" y="133"/>
                  </a:lnTo>
                  <a:lnTo>
                    <a:pt x="1040" y="114"/>
                  </a:lnTo>
                  <a:lnTo>
                    <a:pt x="1077" y="97"/>
                  </a:lnTo>
                  <a:lnTo>
                    <a:pt x="1115" y="79"/>
                  </a:lnTo>
                  <a:lnTo>
                    <a:pt x="1152" y="64"/>
                  </a:lnTo>
                  <a:lnTo>
                    <a:pt x="1188" y="50"/>
                  </a:lnTo>
                  <a:lnTo>
                    <a:pt x="1224" y="39"/>
                  </a:lnTo>
                  <a:lnTo>
                    <a:pt x="1258" y="29"/>
                  </a:lnTo>
                  <a:lnTo>
                    <a:pt x="1291" y="22"/>
                  </a:lnTo>
                  <a:lnTo>
                    <a:pt x="1321" y="17"/>
                  </a:lnTo>
                  <a:lnTo>
                    <a:pt x="1351" y="15"/>
                  </a:lnTo>
                  <a:close/>
                  <a:moveTo>
                    <a:pt x="2283" y="0"/>
                  </a:moveTo>
                  <a:lnTo>
                    <a:pt x="2308" y="0"/>
                  </a:lnTo>
                  <a:lnTo>
                    <a:pt x="2333" y="3"/>
                  </a:lnTo>
                  <a:lnTo>
                    <a:pt x="2360" y="11"/>
                  </a:lnTo>
                  <a:lnTo>
                    <a:pt x="2386" y="22"/>
                  </a:lnTo>
                  <a:lnTo>
                    <a:pt x="2415" y="37"/>
                  </a:lnTo>
                  <a:lnTo>
                    <a:pt x="2446" y="56"/>
                  </a:lnTo>
                  <a:lnTo>
                    <a:pt x="2477" y="80"/>
                  </a:lnTo>
                  <a:lnTo>
                    <a:pt x="2512" y="110"/>
                  </a:lnTo>
                  <a:lnTo>
                    <a:pt x="2551" y="144"/>
                  </a:lnTo>
                  <a:lnTo>
                    <a:pt x="2589" y="176"/>
                  </a:lnTo>
                  <a:lnTo>
                    <a:pt x="2625" y="208"/>
                  </a:lnTo>
                  <a:lnTo>
                    <a:pt x="2660" y="239"/>
                  </a:lnTo>
                  <a:lnTo>
                    <a:pt x="2692" y="268"/>
                  </a:lnTo>
                  <a:lnTo>
                    <a:pt x="2724" y="295"/>
                  </a:lnTo>
                  <a:lnTo>
                    <a:pt x="2753" y="322"/>
                  </a:lnTo>
                  <a:lnTo>
                    <a:pt x="2780" y="346"/>
                  </a:lnTo>
                  <a:lnTo>
                    <a:pt x="2804" y="366"/>
                  </a:lnTo>
                  <a:lnTo>
                    <a:pt x="2825" y="385"/>
                  </a:lnTo>
                  <a:lnTo>
                    <a:pt x="2843" y="401"/>
                  </a:lnTo>
                  <a:lnTo>
                    <a:pt x="2857" y="414"/>
                  </a:lnTo>
                  <a:lnTo>
                    <a:pt x="2868" y="423"/>
                  </a:lnTo>
                  <a:lnTo>
                    <a:pt x="2875" y="430"/>
                  </a:lnTo>
                  <a:lnTo>
                    <a:pt x="2877" y="432"/>
                  </a:lnTo>
                  <a:lnTo>
                    <a:pt x="2879" y="433"/>
                  </a:lnTo>
                  <a:lnTo>
                    <a:pt x="2885" y="435"/>
                  </a:lnTo>
                  <a:lnTo>
                    <a:pt x="2895" y="439"/>
                  </a:lnTo>
                  <a:lnTo>
                    <a:pt x="2909" y="444"/>
                  </a:lnTo>
                  <a:lnTo>
                    <a:pt x="2925" y="449"/>
                  </a:lnTo>
                  <a:lnTo>
                    <a:pt x="2942" y="455"/>
                  </a:lnTo>
                  <a:lnTo>
                    <a:pt x="2962" y="458"/>
                  </a:lnTo>
                  <a:lnTo>
                    <a:pt x="2981" y="461"/>
                  </a:lnTo>
                  <a:lnTo>
                    <a:pt x="3002" y="461"/>
                  </a:lnTo>
                  <a:lnTo>
                    <a:pt x="3022" y="460"/>
                  </a:lnTo>
                  <a:lnTo>
                    <a:pt x="3044" y="457"/>
                  </a:lnTo>
                  <a:lnTo>
                    <a:pt x="3070" y="451"/>
                  </a:lnTo>
                  <a:lnTo>
                    <a:pt x="3099" y="446"/>
                  </a:lnTo>
                  <a:lnTo>
                    <a:pt x="3132" y="439"/>
                  </a:lnTo>
                  <a:lnTo>
                    <a:pt x="3167" y="432"/>
                  </a:lnTo>
                  <a:lnTo>
                    <a:pt x="3203" y="424"/>
                  </a:lnTo>
                  <a:lnTo>
                    <a:pt x="3240" y="415"/>
                  </a:lnTo>
                  <a:lnTo>
                    <a:pt x="3278" y="407"/>
                  </a:lnTo>
                  <a:lnTo>
                    <a:pt x="3316" y="398"/>
                  </a:lnTo>
                  <a:lnTo>
                    <a:pt x="3353" y="389"/>
                  </a:lnTo>
                  <a:lnTo>
                    <a:pt x="3391" y="380"/>
                  </a:lnTo>
                  <a:lnTo>
                    <a:pt x="3425" y="372"/>
                  </a:lnTo>
                  <a:lnTo>
                    <a:pt x="3458" y="363"/>
                  </a:lnTo>
                  <a:lnTo>
                    <a:pt x="3488" y="356"/>
                  </a:lnTo>
                  <a:lnTo>
                    <a:pt x="3515" y="350"/>
                  </a:lnTo>
                  <a:lnTo>
                    <a:pt x="3539" y="343"/>
                  </a:lnTo>
                  <a:lnTo>
                    <a:pt x="3557" y="339"/>
                  </a:lnTo>
                  <a:lnTo>
                    <a:pt x="3572" y="336"/>
                  </a:lnTo>
                  <a:lnTo>
                    <a:pt x="3581" y="332"/>
                  </a:lnTo>
                  <a:lnTo>
                    <a:pt x="3584" y="332"/>
                  </a:lnTo>
                  <a:lnTo>
                    <a:pt x="3584" y="1458"/>
                  </a:lnTo>
                  <a:lnTo>
                    <a:pt x="3580" y="1458"/>
                  </a:lnTo>
                  <a:lnTo>
                    <a:pt x="3571" y="1460"/>
                  </a:lnTo>
                  <a:lnTo>
                    <a:pt x="3556" y="1464"/>
                  </a:lnTo>
                  <a:lnTo>
                    <a:pt x="3537" y="1467"/>
                  </a:lnTo>
                  <a:lnTo>
                    <a:pt x="3514" y="1472"/>
                  </a:lnTo>
                  <a:lnTo>
                    <a:pt x="3489" y="1477"/>
                  </a:lnTo>
                  <a:lnTo>
                    <a:pt x="3461" y="1482"/>
                  </a:lnTo>
                  <a:lnTo>
                    <a:pt x="3434" y="1488"/>
                  </a:lnTo>
                  <a:lnTo>
                    <a:pt x="3407" y="1493"/>
                  </a:lnTo>
                  <a:lnTo>
                    <a:pt x="3381" y="1499"/>
                  </a:lnTo>
                  <a:lnTo>
                    <a:pt x="3356" y="1503"/>
                  </a:lnTo>
                  <a:lnTo>
                    <a:pt x="3335" y="1506"/>
                  </a:lnTo>
                  <a:lnTo>
                    <a:pt x="3317" y="1510"/>
                  </a:lnTo>
                  <a:lnTo>
                    <a:pt x="3304" y="1512"/>
                  </a:lnTo>
                  <a:lnTo>
                    <a:pt x="3290" y="1514"/>
                  </a:lnTo>
                  <a:lnTo>
                    <a:pt x="3273" y="1517"/>
                  </a:lnTo>
                  <a:lnTo>
                    <a:pt x="3251" y="1522"/>
                  </a:lnTo>
                  <a:lnTo>
                    <a:pt x="3228" y="1525"/>
                  </a:lnTo>
                  <a:lnTo>
                    <a:pt x="3202" y="1528"/>
                  </a:lnTo>
                  <a:lnTo>
                    <a:pt x="3173" y="1528"/>
                  </a:lnTo>
                  <a:lnTo>
                    <a:pt x="3145" y="1527"/>
                  </a:lnTo>
                  <a:lnTo>
                    <a:pt x="3115" y="1523"/>
                  </a:lnTo>
                  <a:lnTo>
                    <a:pt x="3085" y="1514"/>
                  </a:lnTo>
                  <a:lnTo>
                    <a:pt x="3055" y="1502"/>
                  </a:lnTo>
                  <a:lnTo>
                    <a:pt x="3026" y="1483"/>
                  </a:lnTo>
                  <a:lnTo>
                    <a:pt x="2998" y="1459"/>
                  </a:lnTo>
                  <a:lnTo>
                    <a:pt x="2979" y="1441"/>
                  </a:lnTo>
                  <a:lnTo>
                    <a:pt x="2957" y="1419"/>
                  </a:lnTo>
                  <a:lnTo>
                    <a:pt x="2933" y="1395"/>
                  </a:lnTo>
                  <a:lnTo>
                    <a:pt x="2907" y="1368"/>
                  </a:lnTo>
                  <a:lnTo>
                    <a:pt x="2878" y="1339"/>
                  </a:lnTo>
                  <a:lnTo>
                    <a:pt x="2848" y="1308"/>
                  </a:lnTo>
                  <a:lnTo>
                    <a:pt x="2816" y="1276"/>
                  </a:lnTo>
                  <a:lnTo>
                    <a:pt x="2783" y="1242"/>
                  </a:lnTo>
                  <a:lnTo>
                    <a:pt x="2749" y="1207"/>
                  </a:lnTo>
                  <a:lnTo>
                    <a:pt x="2714" y="1171"/>
                  </a:lnTo>
                  <a:lnTo>
                    <a:pt x="2678" y="1135"/>
                  </a:lnTo>
                  <a:lnTo>
                    <a:pt x="2642" y="1098"/>
                  </a:lnTo>
                  <a:lnTo>
                    <a:pt x="2607" y="1061"/>
                  </a:lnTo>
                  <a:lnTo>
                    <a:pt x="2571" y="1025"/>
                  </a:lnTo>
                  <a:lnTo>
                    <a:pt x="2536" y="989"/>
                  </a:lnTo>
                  <a:lnTo>
                    <a:pt x="2501" y="953"/>
                  </a:lnTo>
                  <a:lnTo>
                    <a:pt x="2469" y="919"/>
                  </a:lnTo>
                  <a:lnTo>
                    <a:pt x="2436" y="887"/>
                  </a:lnTo>
                  <a:lnTo>
                    <a:pt x="2405" y="855"/>
                  </a:lnTo>
                  <a:lnTo>
                    <a:pt x="2376" y="824"/>
                  </a:lnTo>
                  <a:lnTo>
                    <a:pt x="2350" y="797"/>
                  </a:lnTo>
                  <a:lnTo>
                    <a:pt x="2325" y="772"/>
                  </a:lnTo>
                  <a:lnTo>
                    <a:pt x="2303" y="749"/>
                  </a:lnTo>
                  <a:lnTo>
                    <a:pt x="2283" y="728"/>
                  </a:lnTo>
                  <a:lnTo>
                    <a:pt x="2266" y="711"/>
                  </a:lnTo>
                  <a:lnTo>
                    <a:pt x="2253" y="698"/>
                  </a:lnTo>
                  <a:lnTo>
                    <a:pt x="2243" y="688"/>
                  </a:lnTo>
                  <a:lnTo>
                    <a:pt x="2237" y="682"/>
                  </a:lnTo>
                  <a:lnTo>
                    <a:pt x="2235" y="679"/>
                  </a:lnTo>
                  <a:lnTo>
                    <a:pt x="2233" y="677"/>
                  </a:lnTo>
                  <a:lnTo>
                    <a:pt x="2229" y="674"/>
                  </a:lnTo>
                  <a:lnTo>
                    <a:pt x="2221" y="667"/>
                  </a:lnTo>
                  <a:lnTo>
                    <a:pt x="2211" y="661"/>
                  </a:lnTo>
                  <a:lnTo>
                    <a:pt x="2197" y="653"/>
                  </a:lnTo>
                  <a:lnTo>
                    <a:pt x="2182" y="646"/>
                  </a:lnTo>
                  <a:lnTo>
                    <a:pt x="2163" y="638"/>
                  </a:lnTo>
                  <a:lnTo>
                    <a:pt x="2143" y="632"/>
                  </a:lnTo>
                  <a:lnTo>
                    <a:pt x="2119" y="629"/>
                  </a:lnTo>
                  <a:lnTo>
                    <a:pt x="2092" y="628"/>
                  </a:lnTo>
                  <a:lnTo>
                    <a:pt x="2065" y="631"/>
                  </a:lnTo>
                  <a:lnTo>
                    <a:pt x="2035" y="638"/>
                  </a:lnTo>
                  <a:lnTo>
                    <a:pt x="2002" y="649"/>
                  </a:lnTo>
                  <a:lnTo>
                    <a:pt x="1968" y="665"/>
                  </a:lnTo>
                  <a:lnTo>
                    <a:pt x="1929" y="687"/>
                  </a:lnTo>
                  <a:lnTo>
                    <a:pt x="1887" y="709"/>
                  </a:lnTo>
                  <a:lnTo>
                    <a:pt x="1845" y="733"/>
                  </a:lnTo>
                  <a:lnTo>
                    <a:pt x="1800" y="756"/>
                  </a:lnTo>
                  <a:lnTo>
                    <a:pt x="1756" y="780"/>
                  </a:lnTo>
                  <a:lnTo>
                    <a:pt x="1713" y="804"/>
                  </a:lnTo>
                  <a:lnTo>
                    <a:pt x="1670" y="827"/>
                  </a:lnTo>
                  <a:lnTo>
                    <a:pt x="1630" y="848"/>
                  </a:lnTo>
                  <a:lnTo>
                    <a:pt x="1592" y="868"/>
                  </a:lnTo>
                  <a:lnTo>
                    <a:pt x="1557" y="887"/>
                  </a:lnTo>
                  <a:lnTo>
                    <a:pt x="1526" y="902"/>
                  </a:lnTo>
                  <a:lnTo>
                    <a:pt x="1500" y="916"/>
                  </a:lnTo>
                  <a:lnTo>
                    <a:pt x="1473" y="932"/>
                  </a:lnTo>
                  <a:lnTo>
                    <a:pt x="1444" y="944"/>
                  </a:lnTo>
                  <a:lnTo>
                    <a:pt x="1414" y="952"/>
                  </a:lnTo>
                  <a:lnTo>
                    <a:pt x="1381" y="954"/>
                  </a:lnTo>
                  <a:lnTo>
                    <a:pt x="1344" y="951"/>
                  </a:lnTo>
                  <a:lnTo>
                    <a:pt x="1309" y="941"/>
                  </a:lnTo>
                  <a:lnTo>
                    <a:pt x="1277" y="925"/>
                  </a:lnTo>
                  <a:lnTo>
                    <a:pt x="1249" y="904"/>
                  </a:lnTo>
                  <a:lnTo>
                    <a:pt x="1224" y="878"/>
                  </a:lnTo>
                  <a:lnTo>
                    <a:pt x="1203" y="848"/>
                  </a:lnTo>
                  <a:lnTo>
                    <a:pt x="1188" y="816"/>
                  </a:lnTo>
                  <a:lnTo>
                    <a:pt x="1179" y="779"/>
                  </a:lnTo>
                  <a:lnTo>
                    <a:pt x="1176" y="740"/>
                  </a:lnTo>
                  <a:lnTo>
                    <a:pt x="1178" y="707"/>
                  </a:lnTo>
                  <a:lnTo>
                    <a:pt x="1186" y="674"/>
                  </a:lnTo>
                  <a:lnTo>
                    <a:pt x="1198" y="644"/>
                  </a:lnTo>
                  <a:lnTo>
                    <a:pt x="1214" y="617"/>
                  </a:lnTo>
                  <a:lnTo>
                    <a:pt x="1234" y="592"/>
                  </a:lnTo>
                  <a:lnTo>
                    <a:pt x="1257" y="570"/>
                  </a:lnTo>
                  <a:lnTo>
                    <a:pt x="1283" y="553"/>
                  </a:lnTo>
                  <a:lnTo>
                    <a:pt x="1311" y="540"/>
                  </a:lnTo>
                  <a:lnTo>
                    <a:pt x="1352" y="515"/>
                  </a:lnTo>
                  <a:lnTo>
                    <a:pt x="1396" y="487"/>
                  </a:lnTo>
                  <a:lnTo>
                    <a:pt x="1444" y="458"/>
                  </a:lnTo>
                  <a:lnTo>
                    <a:pt x="1496" y="427"/>
                  </a:lnTo>
                  <a:lnTo>
                    <a:pt x="1549" y="396"/>
                  </a:lnTo>
                  <a:lnTo>
                    <a:pt x="1604" y="363"/>
                  </a:lnTo>
                  <a:lnTo>
                    <a:pt x="1660" y="329"/>
                  </a:lnTo>
                  <a:lnTo>
                    <a:pt x="1718" y="295"/>
                  </a:lnTo>
                  <a:lnTo>
                    <a:pt x="1775" y="262"/>
                  </a:lnTo>
                  <a:lnTo>
                    <a:pt x="1832" y="229"/>
                  </a:lnTo>
                  <a:lnTo>
                    <a:pt x="1887" y="197"/>
                  </a:lnTo>
                  <a:lnTo>
                    <a:pt x="1941" y="167"/>
                  </a:lnTo>
                  <a:lnTo>
                    <a:pt x="1992" y="137"/>
                  </a:lnTo>
                  <a:lnTo>
                    <a:pt x="2040" y="109"/>
                  </a:lnTo>
                  <a:lnTo>
                    <a:pt x="2085" y="84"/>
                  </a:lnTo>
                  <a:lnTo>
                    <a:pt x="2125" y="62"/>
                  </a:lnTo>
                  <a:lnTo>
                    <a:pt x="2160" y="41"/>
                  </a:lnTo>
                  <a:lnTo>
                    <a:pt x="2186" y="28"/>
                  </a:lnTo>
                  <a:lnTo>
                    <a:pt x="2211" y="17"/>
                  </a:lnTo>
                  <a:lnTo>
                    <a:pt x="2235" y="8"/>
                  </a:lnTo>
                  <a:lnTo>
                    <a:pt x="2259" y="3"/>
                  </a:lnTo>
                  <a:lnTo>
                    <a:pt x="228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nvGrpSpPr>
            <p:cNvPr id="37" name="Grup 36">
              <a:extLst>
                <a:ext uri="{FF2B5EF4-FFF2-40B4-BE49-F238E27FC236}">
                  <a16:creationId xmlns:a16="http://schemas.microsoft.com/office/drawing/2014/main" id="{68AC7A23-34DF-4975-8B06-6BE644D97E1F}"/>
                </a:ext>
              </a:extLst>
            </p:cNvPr>
            <p:cNvGrpSpPr/>
            <p:nvPr/>
          </p:nvGrpSpPr>
          <p:grpSpPr>
            <a:xfrm>
              <a:off x="5520033" y="2977409"/>
              <a:ext cx="773848" cy="774363"/>
              <a:chOff x="5709076" y="2670593"/>
              <a:chExt cx="773848" cy="774363"/>
            </a:xfrm>
          </p:grpSpPr>
          <p:grpSp>
            <p:nvGrpSpPr>
              <p:cNvPr id="40" name="Group 55">
                <a:extLst>
                  <a:ext uri="{FF2B5EF4-FFF2-40B4-BE49-F238E27FC236}">
                    <a16:creationId xmlns:a16="http://schemas.microsoft.com/office/drawing/2014/main" id="{E019847E-C078-47FB-AB09-B4E93E81E166}"/>
                  </a:ext>
                </a:extLst>
              </p:cNvPr>
              <p:cNvGrpSpPr/>
              <p:nvPr/>
            </p:nvGrpSpPr>
            <p:grpSpPr>
              <a:xfrm>
                <a:off x="5709076" y="2670593"/>
                <a:ext cx="773848" cy="774363"/>
                <a:chOff x="5817920" y="1697744"/>
                <a:chExt cx="554021" cy="554389"/>
              </a:xfrm>
            </p:grpSpPr>
            <p:sp>
              <p:nvSpPr>
                <p:cNvPr id="42" name="Oval 41">
                  <a:extLst>
                    <a:ext uri="{FF2B5EF4-FFF2-40B4-BE49-F238E27FC236}">
                      <a16:creationId xmlns:a16="http://schemas.microsoft.com/office/drawing/2014/main" id="{EC509886-78BA-44DC-A659-4DFED514AB3B}"/>
                    </a:ext>
                  </a:extLst>
                </p:cNvPr>
                <p:cNvSpPr/>
                <p:nvPr/>
              </p:nvSpPr>
              <p:spPr>
                <a:xfrm>
                  <a:off x="5846531" y="1727200"/>
                  <a:ext cx="496800" cy="495478"/>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3" name="Oval 42">
                  <a:extLst>
                    <a:ext uri="{FF2B5EF4-FFF2-40B4-BE49-F238E27FC236}">
                      <a16:creationId xmlns:a16="http://schemas.microsoft.com/office/drawing/2014/main" id="{CCDACDB9-1214-4D92-A953-BEF52A43CDD6}"/>
                    </a:ext>
                  </a:extLst>
                </p:cNvPr>
                <p:cNvSpPr/>
                <p:nvPr/>
              </p:nvSpPr>
              <p:spPr>
                <a:xfrm>
                  <a:off x="5817920" y="1697744"/>
                  <a:ext cx="554021" cy="554389"/>
                </a:xfrm>
                <a:prstGeom prst="ellipse">
                  <a:avLst/>
                </a:prstGeom>
                <a:noFill/>
                <a:ln w="3175">
                  <a:solidFill>
                    <a:schemeClr val="bg1">
                      <a:lumMod val="85000"/>
                      <a:alpha val="6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41" name="Freeform 65">
                <a:extLst>
                  <a:ext uri="{FF2B5EF4-FFF2-40B4-BE49-F238E27FC236}">
                    <a16:creationId xmlns:a16="http://schemas.microsoft.com/office/drawing/2014/main" id="{CBD8CA72-4F32-4631-A389-2092B84EA863}"/>
                  </a:ext>
                </a:extLst>
              </p:cNvPr>
              <p:cNvSpPr>
                <a:spLocks noEditPoints="1"/>
              </p:cNvSpPr>
              <p:nvPr/>
            </p:nvSpPr>
            <p:spPr bwMode="auto">
              <a:xfrm>
                <a:off x="5872943" y="2918091"/>
                <a:ext cx="446115" cy="319196"/>
              </a:xfrm>
              <a:custGeom>
                <a:avLst/>
                <a:gdLst>
                  <a:gd name="T0" fmla="*/ 763 w 3584"/>
                  <a:gd name="T1" fmla="*/ 1686 h 2687"/>
                  <a:gd name="T2" fmla="*/ 996 w 3584"/>
                  <a:gd name="T3" fmla="*/ 1876 h 2687"/>
                  <a:gd name="T4" fmla="*/ 1212 w 3584"/>
                  <a:gd name="T5" fmla="*/ 2067 h 2687"/>
                  <a:gd name="T6" fmla="*/ 1400 w 3584"/>
                  <a:gd name="T7" fmla="*/ 2264 h 2687"/>
                  <a:gd name="T8" fmla="*/ 1382 w 3584"/>
                  <a:gd name="T9" fmla="*/ 2616 h 2687"/>
                  <a:gd name="T10" fmla="*/ 1055 w 3584"/>
                  <a:gd name="T11" fmla="*/ 2635 h 2687"/>
                  <a:gd name="T12" fmla="*/ 1046 w 3584"/>
                  <a:gd name="T13" fmla="*/ 2390 h 2687"/>
                  <a:gd name="T14" fmla="*/ 793 w 3584"/>
                  <a:gd name="T15" fmla="*/ 2341 h 2687"/>
                  <a:gd name="T16" fmla="*/ 760 w 3584"/>
                  <a:gd name="T17" fmla="*/ 2154 h 2687"/>
                  <a:gd name="T18" fmla="*/ 545 w 3584"/>
                  <a:gd name="T19" fmla="*/ 2046 h 2687"/>
                  <a:gd name="T20" fmla="*/ 502 w 3584"/>
                  <a:gd name="T21" fmla="*/ 1911 h 2687"/>
                  <a:gd name="T22" fmla="*/ 310 w 3584"/>
                  <a:gd name="T23" fmla="*/ 1726 h 2687"/>
                  <a:gd name="T24" fmla="*/ 567 w 3584"/>
                  <a:gd name="T25" fmla="*/ 1457 h 2687"/>
                  <a:gd name="T26" fmla="*/ 1656 w 3584"/>
                  <a:gd name="T27" fmla="*/ 132 h 2687"/>
                  <a:gd name="T28" fmla="*/ 1503 w 3584"/>
                  <a:gd name="T29" fmla="*/ 242 h 2687"/>
                  <a:gd name="T30" fmla="*/ 1129 w 3584"/>
                  <a:gd name="T31" fmla="*/ 490 h 2687"/>
                  <a:gd name="T32" fmla="*/ 1133 w 3584"/>
                  <a:gd name="T33" fmla="*/ 1009 h 2687"/>
                  <a:gd name="T34" fmla="*/ 1524 w 3584"/>
                  <a:gd name="T35" fmla="*/ 1080 h 2687"/>
                  <a:gd name="T36" fmla="*/ 2026 w 3584"/>
                  <a:gd name="T37" fmla="*/ 879 h 2687"/>
                  <a:gd name="T38" fmla="*/ 2224 w 3584"/>
                  <a:gd name="T39" fmla="*/ 1016 h 2687"/>
                  <a:gd name="T40" fmla="*/ 2359 w 3584"/>
                  <a:gd name="T41" fmla="*/ 1156 h 2687"/>
                  <a:gd name="T42" fmla="*/ 2492 w 3584"/>
                  <a:gd name="T43" fmla="*/ 1295 h 2687"/>
                  <a:gd name="T44" fmla="*/ 2841 w 3584"/>
                  <a:gd name="T45" fmla="*/ 1656 h 2687"/>
                  <a:gd name="T46" fmla="*/ 2770 w 3584"/>
                  <a:gd name="T47" fmla="*/ 1928 h 2687"/>
                  <a:gd name="T48" fmla="*/ 2488 w 3584"/>
                  <a:gd name="T49" fmla="*/ 1753 h 2687"/>
                  <a:gd name="T50" fmla="*/ 2349 w 3584"/>
                  <a:gd name="T51" fmla="*/ 1626 h 2687"/>
                  <a:gd name="T52" fmla="*/ 2340 w 3584"/>
                  <a:gd name="T53" fmla="*/ 1664 h 2687"/>
                  <a:gd name="T54" fmla="*/ 2578 w 3584"/>
                  <a:gd name="T55" fmla="*/ 1930 h 2687"/>
                  <a:gd name="T56" fmla="*/ 2552 w 3584"/>
                  <a:gd name="T57" fmla="*/ 2176 h 2687"/>
                  <a:gd name="T58" fmla="*/ 2266 w 3584"/>
                  <a:gd name="T59" fmla="*/ 2070 h 2687"/>
                  <a:gd name="T60" fmla="*/ 2025 w 3584"/>
                  <a:gd name="T61" fmla="*/ 1855 h 2687"/>
                  <a:gd name="T62" fmla="*/ 2147 w 3584"/>
                  <a:gd name="T63" fmla="*/ 2024 h 2687"/>
                  <a:gd name="T64" fmla="*/ 2312 w 3584"/>
                  <a:gd name="T65" fmla="*/ 2280 h 2687"/>
                  <a:gd name="T66" fmla="*/ 2066 w 3584"/>
                  <a:gd name="T67" fmla="*/ 2400 h 2687"/>
                  <a:gd name="T68" fmla="*/ 1827 w 3584"/>
                  <a:gd name="T69" fmla="*/ 2151 h 2687"/>
                  <a:gd name="T70" fmla="*/ 1737 w 3584"/>
                  <a:gd name="T71" fmla="*/ 2100 h 2687"/>
                  <a:gd name="T72" fmla="*/ 1848 w 3584"/>
                  <a:gd name="T73" fmla="*/ 2248 h 2687"/>
                  <a:gd name="T74" fmla="*/ 1987 w 3584"/>
                  <a:gd name="T75" fmla="*/ 2508 h 2687"/>
                  <a:gd name="T76" fmla="*/ 1724 w 3584"/>
                  <a:gd name="T77" fmla="*/ 2582 h 2687"/>
                  <a:gd name="T78" fmla="*/ 1644 w 3584"/>
                  <a:gd name="T79" fmla="*/ 2446 h 2687"/>
                  <a:gd name="T80" fmla="*/ 1392 w 3584"/>
                  <a:gd name="T81" fmla="*/ 2069 h 2687"/>
                  <a:gd name="T82" fmla="*/ 1097 w 3584"/>
                  <a:gd name="T83" fmla="*/ 1681 h 2687"/>
                  <a:gd name="T84" fmla="*/ 734 w 3584"/>
                  <a:gd name="T85" fmla="*/ 1321 h 2687"/>
                  <a:gd name="T86" fmla="*/ 267 w 3584"/>
                  <a:gd name="T87" fmla="*/ 1429 h 2687"/>
                  <a:gd name="T88" fmla="*/ 11 w 3584"/>
                  <a:gd name="T89" fmla="*/ 1498 h 2687"/>
                  <a:gd name="T90" fmla="*/ 619 w 3584"/>
                  <a:gd name="T91" fmla="*/ 351 h 2687"/>
                  <a:gd name="T92" fmla="*/ 772 w 3584"/>
                  <a:gd name="T93" fmla="*/ 263 h 2687"/>
                  <a:gd name="T94" fmla="*/ 1188 w 3584"/>
                  <a:gd name="T95" fmla="*/ 50 h 2687"/>
                  <a:gd name="T96" fmla="*/ 2446 w 3584"/>
                  <a:gd name="T97" fmla="*/ 56 h 2687"/>
                  <a:gd name="T98" fmla="*/ 2825 w 3584"/>
                  <a:gd name="T99" fmla="*/ 385 h 2687"/>
                  <a:gd name="T100" fmla="*/ 2962 w 3584"/>
                  <a:gd name="T101" fmla="*/ 458 h 2687"/>
                  <a:gd name="T102" fmla="*/ 3316 w 3584"/>
                  <a:gd name="T103" fmla="*/ 398 h 2687"/>
                  <a:gd name="T104" fmla="*/ 3584 w 3584"/>
                  <a:gd name="T105" fmla="*/ 1458 h 2687"/>
                  <a:gd name="T106" fmla="*/ 3335 w 3584"/>
                  <a:gd name="T107" fmla="*/ 1506 h 2687"/>
                  <a:gd name="T108" fmla="*/ 3055 w 3584"/>
                  <a:gd name="T109" fmla="*/ 1502 h 2687"/>
                  <a:gd name="T110" fmla="*/ 2714 w 3584"/>
                  <a:gd name="T111" fmla="*/ 1171 h 2687"/>
                  <a:gd name="T112" fmla="*/ 2325 w 3584"/>
                  <a:gd name="T113" fmla="*/ 772 h 2687"/>
                  <a:gd name="T114" fmla="*/ 2197 w 3584"/>
                  <a:gd name="T115" fmla="*/ 653 h 2687"/>
                  <a:gd name="T116" fmla="*/ 1845 w 3584"/>
                  <a:gd name="T117" fmla="*/ 733 h 2687"/>
                  <a:gd name="T118" fmla="*/ 1414 w 3584"/>
                  <a:gd name="T119" fmla="*/ 952 h 2687"/>
                  <a:gd name="T120" fmla="*/ 1186 w 3584"/>
                  <a:gd name="T121" fmla="*/ 674 h 2687"/>
                  <a:gd name="T122" fmla="*/ 1604 w 3584"/>
                  <a:gd name="T123" fmla="*/ 363 h 2687"/>
                  <a:gd name="T124" fmla="*/ 2186 w 3584"/>
                  <a:gd name="T125" fmla="*/ 28 h 2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84" h="2687">
                    <a:moveTo>
                      <a:pt x="567" y="1457"/>
                    </a:moveTo>
                    <a:lnTo>
                      <a:pt x="600" y="1458"/>
                    </a:lnTo>
                    <a:lnTo>
                      <a:pt x="632" y="1466"/>
                    </a:lnTo>
                    <a:lnTo>
                      <a:pt x="661" y="1478"/>
                    </a:lnTo>
                    <a:lnTo>
                      <a:pt x="689" y="1495"/>
                    </a:lnTo>
                    <a:lnTo>
                      <a:pt x="715" y="1517"/>
                    </a:lnTo>
                    <a:lnTo>
                      <a:pt x="733" y="1541"/>
                    </a:lnTo>
                    <a:lnTo>
                      <a:pt x="747" y="1567"/>
                    </a:lnTo>
                    <a:lnTo>
                      <a:pt x="757" y="1596"/>
                    </a:lnTo>
                    <a:lnTo>
                      <a:pt x="764" y="1625"/>
                    </a:lnTo>
                    <a:lnTo>
                      <a:pt x="765" y="1656"/>
                    </a:lnTo>
                    <a:lnTo>
                      <a:pt x="763" y="1686"/>
                    </a:lnTo>
                    <a:lnTo>
                      <a:pt x="756" y="1717"/>
                    </a:lnTo>
                    <a:lnTo>
                      <a:pt x="785" y="1712"/>
                    </a:lnTo>
                    <a:lnTo>
                      <a:pt x="815" y="1710"/>
                    </a:lnTo>
                    <a:lnTo>
                      <a:pt x="844" y="1714"/>
                    </a:lnTo>
                    <a:lnTo>
                      <a:pt x="873" y="1720"/>
                    </a:lnTo>
                    <a:lnTo>
                      <a:pt x="899" y="1731"/>
                    </a:lnTo>
                    <a:lnTo>
                      <a:pt x="924" y="1747"/>
                    </a:lnTo>
                    <a:lnTo>
                      <a:pt x="947" y="1767"/>
                    </a:lnTo>
                    <a:lnTo>
                      <a:pt x="965" y="1792"/>
                    </a:lnTo>
                    <a:lnTo>
                      <a:pt x="981" y="1818"/>
                    </a:lnTo>
                    <a:lnTo>
                      <a:pt x="991" y="1847"/>
                    </a:lnTo>
                    <a:lnTo>
                      <a:pt x="996" y="1876"/>
                    </a:lnTo>
                    <a:lnTo>
                      <a:pt x="997" y="1906"/>
                    </a:lnTo>
                    <a:lnTo>
                      <a:pt x="995" y="1937"/>
                    </a:lnTo>
                    <a:lnTo>
                      <a:pt x="988" y="1968"/>
                    </a:lnTo>
                    <a:lnTo>
                      <a:pt x="1018" y="1962"/>
                    </a:lnTo>
                    <a:lnTo>
                      <a:pt x="1047" y="1961"/>
                    </a:lnTo>
                    <a:lnTo>
                      <a:pt x="1077" y="1963"/>
                    </a:lnTo>
                    <a:lnTo>
                      <a:pt x="1105" y="1971"/>
                    </a:lnTo>
                    <a:lnTo>
                      <a:pt x="1132" y="1982"/>
                    </a:lnTo>
                    <a:lnTo>
                      <a:pt x="1156" y="1997"/>
                    </a:lnTo>
                    <a:lnTo>
                      <a:pt x="1179" y="2018"/>
                    </a:lnTo>
                    <a:lnTo>
                      <a:pt x="1198" y="2041"/>
                    </a:lnTo>
                    <a:lnTo>
                      <a:pt x="1212" y="2067"/>
                    </a:lnTo>
                    <a:lnTo>
                      <a:pt x="1223" y="2093"/>
                    </a:lnTo>
                    <a:lnTo>
                      <a:pt x="1229" y="2122"/>
                    </a:lnTo>
                    <a:lnTo>
                      <a:pt x="1232" y="2151"/>
                    </a:lnTo>
                    <a:lnTo>
                      <a:pt x="1229" y="2180"/>
                    </a:lnTo>
                    <a:lnTo>
                      <a:pt x="1225" y="2210"/>
                    </a:lnTo>
                    <a:lnTo>
                      <a:pt x="1215" y="2239"/>
                    </a:lnTo>
                    <a:lnTo>
                      <a:pt x="1248" y="2232"/>
                    </a:lnTo>
                    <a:lnTo>
                      <a:pt x="1280" y="2228"/>
                    </a:lnTo>
                    <a:lnTo>
                      <a:pt x="1311" y="2230"/>
                    </a:lnTo>
                    <a:lnTo>
                      <a:pt x="1343" y="2236"/>
                    </a:lnTo>
                    <a:lnTo>
                      <a:pt x="1372" y="2248"/>
                    </a:lnTo>
                    <a:lnTo>
                      <a:pt x="1400" y="2264"/>
                    </a:lnTo>
                    <a:lnTo>
                      <a:pt x="1424" y="2286"/>
                    </a:lnTo>
                    <a:lnTo>
                      <a:pt x="1444" y="2312"/>
                    </a:lnTo>
                    <a:lnTo>
                      <a:pt x="1461" y="2342"/>
                    </a:lnTo>
                    <a:lnTo>
                      <a:pt x="1471" y="2374"/>
                    </a:lnTo>
                    <a:lnTo>
                      <a:pt x="1476" y="2406"/>
                    </a:lnTo>
                    <a:lnTo>
                      <a:pt x="1477" y="2440"/>
                    </a:lnTo>
                    <a:lnTo>
                      <a:pt x="1472" y="2473"/>
                    </a:lnTo>
                    <a:lnTo>
                      <a:pt x="1463" y="2507"/>
                    </a:lnTo>
                    <a:lnTo>
                      <a:pt x="1448" y="2538"/>
                    </a:lnTo>
                    <a:lnTo>
                      <a:pt x="1429" y="2569"/>
                    </a:lnTo>
                    <a:lnTo>
                      <a:pt x="1404" y="2597"/>
                    </a:lnTo>
                    <a:lnTo>
                      <a:pt x="1382" y="2616"/>
                    </a:lnTo>
                    <a:lnTo>
                      <a:pt x="1357" y="2634"/>
                    </a:lnTo>
                    <a:lnTo>
                      <a:pt x="1330" y="2650"/>
                    </a:lnTo>
                    <a:lnTo>
                      <a:pt x="1301" y="2663"/>
                    </a:lnTo>
                    <a:lnTo>
                      <a:pt x="1272" y="2674"/>
                    </a:lnTo>
                    <a:lnTo>
                      <a:pt x="1241" y="2681"/>
                    </a:lnTo>
                    <a:lnTo>
                      <a:pt x="1211" y="2686"/>
                    </a:lnTo>
                    <a:lnTo>
                      <a:pt x="1180" y="2687"/>
                    </a:lnTo>
                    <a:lnTo>
                      <a:pt x="1151" y="2684"/>
                    </a:lnTo>
                    <a:lnTo>
                      <a:pt x="1124" y="2679"/>
                    </a:lnTo>
                    <a:lnTo>
                      <a:pt x="1097" y="2668"/>
                    </a:lnTo>
                    <a:lnTo>
                      <a:pt x="1075" y="2654"/>
                    </a:lnTo>
                    <a:lnTo>
                      <a:pt x="1055" y="2635"/>
                    </a:lnTo>
                    <a:lnTo>
                      <a:pt x="1036" y="2610"/>
                    </a:lnTo>
                    <a:lnTo>
                      <a:pt x="1024" y="2585"/>
                    </a:lnTo>
                    <a:lnTo>
                      <a:pt x="1018" y="2561"/>
                    </a:lnTo>
                    <a:lnTo>
                      <a:pt x="1016" y="2537"/>
                    </a:lnTo>
                    <a:lnTo>
                      <a:pt x="1018" y="2514"/>
                    </a:lnTo>
                    <a:lnTo>
                      <a:pt x="1023" y="2491"/>
                    </a:lnTo>
                    <a:lnTo>
                      <a:pt x="1030" y="2470"/>
                    </a:lnTo>
                    <a:lnTo>
                      <a:pt x="1039" y="2448"/>
                    </a:lnTo>
                    <a:lnTo>
                      <a:pt x="1048" y="2426"/>
                    </a:lnTo>
                    <a:lnTo>
                      <a:pt x="1057" y="2404"/>
                    </a:lnTo>
                    <a:lnTo>
                      <a:pt x="1066" y="2383"/>
                    </a:lnTo>
                    <a:lnTo>
                      <a:pt x="1046" y="2390"/>
                    </a:lnTo>
                    <a:lnTo>
                      <a:pt x="1025" y="2396"/>
                    </a:lnTo>
                    <a:lnTo>
                      <a:pt x="1005" y="2403"/>
                    </a:lnTo>
                    <a:lnTo>
                      <a:pt x="982" y="2408"/>
                    </a:lnTo>
                    <a:lnTo>
                      <a:pt x="959" y="2414"/>
                    </a:lnTo>
                    <a:lnTo>
                      <a:pt x="936" y="2416"/>
                    </a:lnTo>
                    <a:lnTo>
                      <a:pt x="913" y="2417"/>
                    </a:lnTo>
                    <a:lnTo>
                      <a:pt x="890" y="2415"/>
                    </a:lnTo>
                    <a:lnTo>
                      <a:pt x="868" y="2410"/>
                    </a:lnTo>
                    <a:lnTo>
                      <a:pt x="848" y="2400"/>
                    </a:lnTo>
                    <a:lnTo>
                      <a:pt x="828" y="2386"/>
                    </a:lnTo>
                    <a:lnTo>
                      <a:pt x="811" y="2367"/>
                    </a:lnTo>
                    <a:lnTo>
                      <a:pt x="793" y="2341"/>
                    </a:lnTo>
                    <a:lnTo>
                      <a:pt x="783" y="2317"/>
                    </a:lnTo>
                    <a:lnTo>
                      <a:pt x="778" y="2293"/>
                    </a:lnTo>
                    <a:lnTo>
                      <a:pt x="778" y="2269"/>
                    </a:lnTo>
                    <a:lnTo>
                      <a:pt x="781" y="2246"/>
                    </a:lnTo>
                    <a:lnTo>
                      <a:pt x="787" y="2224"/>
                    </a:lnTo>
                    <a:lnTo>
                      <a:pt x="794" y="2201"/>
                    </a:lnTo>
                    <a:lnTo>
                      <a:pt x="802" y="2179"/>
                    </a:lnTo>
                    <a:lnTo>
                      <a:pt x="809" y="2159"/>
                    </a:lnTo>
                    <a:lnTo>
                      <a:pt x="817" y="2137"/>
                    </a:lnTo>
                    <a:lnTo>
                      <a:pt x="799" y="2142"/>
                    </a:lnTo>
                    <a:lnTo>
                      <a:pt x="780" y="2148"/>
                    </a:lnTo>
                    <a:lnTo>
                      <a:pt x="760" y="2154"/>
                    </a:lnTo>
                    <a:lnTo>
                      <a:pt x="740" y="2160"/>
                    </a:lnTo>
                    <a:lnTo>
                      <a:pt x="719" y="2164"/>
                    </a:lnTo>
                    <a:lnTo>
                      <a:pt x="698" y="2168"/>
                    </a:lnTo>
                    <a:lnTo>
                      <a:pt x="677" y="2168"/>
                    </a:lnTo>
                    <a:lnTo>
                      <a:pt x="656" y="2167"/>
                    </a:lnTo>
                    <a:lnTo>
                      <a:pt x="636" y="2162"/>
                    </a:lnTo>
                    <a:lnTo>
                      <a:pt x="615" y="2152"/>
                    </a:lnTo>
                    <a:lnTo>
                      <a:pt x="597" y="2137"/>
                    </a:lnTo>
                    <a:lnTo>
                      <a:pt x="578" y="2117"/>
                    </a:lnTo>
                    <a:lnTo>
                      <a:pt x="562" y="2092"/>
                    </a:lnTo>
                    <a:lnTo>
                      <a:pt x="551" y="2068"/>
                    </a:lnTo>
                    <a:lnTo>
                      <a:pt x="545" y="2046"/>
                    </a:lnTo>
                    <a:lnTo>
                      <a:pt x="544" y="2024"/>
                    </a:lnTo>
                    <a:lnTo>
                      <a:pt x="545" y="2004"/>
                    </a:lnTo>
                    <a:lnTo>
                      <a:pt x="550" y="1983"/>
                    </a:lnTo>
                    <a:lnTo>
                      <a:pt x="556" y="1963"/>
                    </a:lnTo>
                    <a:lnTo>
                      <a:pt x="563" y="1945"/>
                    </a:lnTo>
                    <a:lnTo>
                      <a:pt x="571" y="1925"/>
                    </a:lnTo>
                    <a:lnTo>
                      <a:pt x="578" y="1906"/>
                    </a:lnTo>
                    <a:lnTo>
                      <a:pt x="585" y="1887"/>
                    </a:lnTo>
                    <a:lnTo>
                      <a:pt x="565" y="1892"/>
                    </a:lnTo>
                    <a:lnTo>
                      <a:pt x="544" y="1899"/>
                    </a:lnTo>
                    <a:lnTo>
                      <a:pt x="524" y="1906"/>
                    </a:lnTo>
                    <a:lnTo>
                      <a:pt x="502" y="1911"/>
                    </a:lnTo>
                    <a:lnTo>
                      <a:pt x="480" y="1916"/>
                    </a:lnTo>
                    <a:lnTo>
                      <a:pt x="457" y="1919"/>
                    </a:lnTo>
                    <a:lnTo>
                      <a:pt x="435" y="1918"/>
                    </a:lnTo>
                    <a:lnTo>
                      <a:pt x="412" y="1913"/>
                    </a:lnTo>
                    <a:lnTo>
                      <a:pt x="389" y="1903"/>
                    </a:lnTo>
                    <a:lnTo>
                      <a:pt x="368" y="1888"/>
                    </a:lnTo>
                    <a:lnTo>
                      <a:pt x="346" y="1866"/>
                    </a:lnTo>
                    <a:lnTo>
                      <a:pt x="328" y="1841"/>
                    </a:lnTo>
                    <a:lnTo>
                      <a:pt x="317" y="1815"/>
                    </a:lnTo>
                    <a:lnTo>
                      <a:pt x="311" y="1786"/>
                    </a:lnTo>
                    <a:lnTo>
                      <a:pt x="309" y="1756"/>
                    </a:lnTo>
                    <a:lnTo>
                      <a:pt x="310" y="1726"/>
                    </a:lnTo>
                    <a:lnTo>
                      <a:pt x="316" y="1694"/>
                    </a:lnTo>
                    <a:lnTo>
                      <a:pt x="325" y="1662"/>
                    </a:lnTo>
                    <a:lnTo>
                      <a:pt x="338" y="1632"/>
                    </a:lnTo>
                    <a:lnTo>
                      <a:pt x="353" y="1602"/>
                    </a:lnTo>
                    <a:lnTo>
                      <a:pt x="371" y="1575"/>
                    </a:lnTo>
                    <a:lnTo>
                      <a:pt x="391" y="1549"/>
                    </a:lnTo>
                    <a:lnTo>
                      <a:pt x="412" y="1526"/>
                    </a:lnTo>
                    <a:lnTo>
                      <a:pt x="440" y="1502"/>
                    </a:lnTo>
                    <a:lnTo>
                      <a:pt x="470" y="1483"/>
                    </a:lnTo>
                    <a:lnTo>
                      <a:pt x="502" y="1469"/>
                    </a:lnTo>
                    <a:lnTo>
                      <a:pt x="535" y="1460"/>
                    </a:lnTo>
                    <a:lnTo>
                      <a:pt x="567" y="1457"/>
                    </a:lnTo>
                    <a:close/>
                    <a:moveTo>
                      <a:pt x="1351" y="15"/>
                    </a:moveTo>
                    <a:lnTo>
                      <a:pt x="1395" y="17"/>
                    </a:lnTo>
                    <a:lnTo>
                      <a:pt x="1437" y="23"/>
                    </a:lnTo>
                    <a:lnTo>
                      <a:pt x="1475" y="31"/>
                    </a:lnTo>
                    <a:lnTo>
                      <a:pt x="1510" y="41"/>
                    </a:lnTo>
                    <a:lnTo>
                      <a:pt x="1540" y="54"/>
                    </a:lnTo>
                    <a:lnTo>
                      <a:pt x="1568" y="67"/>
                    </a:lnTo>
                    <a:lnTo>
                      <a:pt x="1592" y="82"/>
                    </a:lnTo>
                    <a:lnTo>
                      <a:pt x="1612" y="96"/>
                    </a:lnTo>
                    <a:lnTo>
                      <a:pt x="1631" y="109"/>
                    </a:lnTo>
                    <a:lnTo>
                      <a:pt x="1645" y="121"/>
                    </a:lnTo>
                    <a:lnTo>
                      <a:pt x="1656" y="132"/>
                    </a:lnTo>
                    <a:lnTo>
                      <a:pt x="1664" y="139"/>
                    </a:lnTo>
                    <a:lnTo>
                      <a:pt x="1668" y="145"/>
                    </a:lnTo>
                    <a:lnTo>
                      <a:pt x="1669" y="147"/>
                    </a:lnTo>
                    <a:lnTo>
                      <a:pt x="1667" y="149"/>
                    </a:lnTo>
                    <a:lnTo>
                      <a:pt x="1659" y="152"/>
                    </a:lnTo>
                    <a:lnTo>
                      <a:pt x="1647" y="160"/>
                    </a:lnTo>
                    <a:lnTo>
                      <a:pt x="1631" y="169"/>
                    </a:lnTo>
                    <a:lnTo>
                      <a:pt x="1610" y="180"/>
                    </a:lnTo>
                    <a:lnTo>
                      <a:pt x="1587" y="193"/>
                    </a:lnTo>
                    <a:lnTo>
                      <a:pt x="1561" y="208"/>
                    </a:lnTo>
                    <a:lnTo>
                      <a:pt x="1533" y="224"/>
                    </a:lnTo>
                    <a:lnTo>
                      <a:pt x="1503" y="242"/>
                    </a:lnTo>
                    <a:lnTo>
                      <a:pt x="1472" y="260"/>
                    </a:lnTo>
                    <a:lnTo>
                      <a:pt x="1439" y="279"/>
                    </a:lnTo>
                    <a:lnTo>
                      <a:pt x="1406" y="299"/>
                    </a:lnTo>
                    <a:lnTo>
                      <a:pt x="1372" y="318"/>
                    </a:lnTo>
                    <a:lnTo>
                      <a:pt x="1340" y="339"/>
                    </a:lnTo>
                    <a:lnTo>
                      <a:pt x="1308" y="359"/>
                    </a:lnTo>
                    <a:lnTo>
                      <a:pt x="1277" y="378"/>
                    </a:lnTo>
                    <a:lnTo>
                      <a:pt x="1249" y="397"/>
                    </a:lnTo>
                    <a:lnTo>
                      <a:pt x="1222" y="414"/>
                    </a:lnTo>
                    <a:lnTo>
                      <a:pt x="1198" y="432"/>
                    </a:lnTo>
                    <a:lnTo>
                      <a:pt x="1162" y="458"/>
                    </a:lnTo>
                    <a:lnTo>
                      <a:pt x="1129" y="490"/>
                    </a:lnTo>
                    <a:lnTo>
                      <a:pt x="1100" y="524"/>
                    </a:lnTo>
                    <a:lnTo>
                      <a:pt x="1075" y="564"/>
                    </a:lnTo>
                    <a:lnTo>
                      <a:pt x="1055" y="605"/>
                    </a:lnTo>
                    <a:lnTo>
                      <a:pt x="1041" y="650"/>
                    </a:lnTo>
                    <a:lnTo>
                      <a:pt x="1031" y="697"/>
                    </a:lnTo>
                    <a:lnTo>
                      <a:pt x="1029" y="746"/>
                    </a:lnTo>
                    <a:lnTo>
                      <a:pt x="1032" y="796"/>
                    </a:lnTo>
                    <a:lnTo>
                      <a:pt x="1041" y="845"/>
                    </a:lnTo>
                    <a:lnTo>
                      <a:pt x="1056" y="891"/>
                    </a:lnTo>
                    <a:lnTo>
                      <a:pt x="1077" y="934"/>
                    </a:lnTo>
                    <a:lnTo>
                      <a:pt x="1103" y="973"/>
                    </a:lnTo>
                    <a:lnTo>
                      <a:pt x="1133" y="1009"/>
                    </a:lnTo>
                    <a:lnTo>
                      <a:pt x="1167" y="1040"/>
                    </a:lnTo>
                    <a:lnTo>
                      <a:pt x="1205" y="1067"/>
                    </a:lnTo>
                    <a:lnTo>
                      <a:pt x="1247" y="1088"/>
                    </a:lnTo>
                    <a:lnTo>
                      <a:pt x="1292" y="1104"/>
                    </a:lnTo>
                    <a:lnTo>
                      <a:pt x="1339" y="1114"/>
                    </a:lnTo>
                    <a:lnTo>
                      <a:pt x="1387" y="1118"/>
                    </a:lnTo>
                    <a:lnTo>
                      <a:pt x="1397" y="1117"/>
                    </a:lnTo>
                    <a:lnTo>
                      <a:pt x="1413" y="1114"/>
                    </a:lnTo>
                    <a:lnTo>
                      <a:pt x="1435" y="1109"/>
                    </a:lnTo>
                    <a:lnTo>
                      <a:pt x="1461" y="1102"/>
                    </a:lnTo>
                    <a:lnTo>
                      <a:pt x="1490" y="1092"/>
                    </a:lnTo>
                    <a:lnTo>
                      <a:pt x="1524" y="1080"/>
                    </a:lnTo>
                    <a:lnTo>
                      <a:pt x="1560" y="1063"/>
                    </a:lnTo>
                    <a:lnTo>
                      <a:pt x="1597" y="1045"/>
                    </a:lnTo>
                    <a:lnTo>
                      <a:pt x="1646" y="1021"/>
                    </a:lnTo>
                    <a:lnTo>
                      <a:pt x="1699" y="996"/>
                    </a:lnTo>
                    <a:lnTo>
                      <a:pt x="1753" y="970"/>
                    </a:lnTo>
                    <a:lnTo>
                      <a:pt x="1808" y="944"/>
                    </a:lnTo>
                    <a:lnTo>
                      <a:pt x="1861" y="919"/>
                    </a:lnTo>
                    <a:lnTo>
                      <a:pt x="1911" y="896"/>
                    </a:lnTo>
                    <a:lnTo>
                      <a:pt x="1942" y="884"/>
                    </a:lnTo>
                    <a:lnTo>
                      <a:pt x="1971" y="878"/>
                    </a:lnTo>
                    <a:lnTo>
                      <a:pt x="2000" y="877"/>
                    </a:lnTo>
                    <a:lnTo>
                      <a:pt x="2026" y="879"/>
                    </a:lnTo>
                    <a:lnTo>
                      <a:pt x="2050" y="883"/>
                    </a:lnTo>
                    <a:lnTo>
                      <a:pt x="2073" y="891"/>
                    </a:lnTo>
                    <a:lnTo>
                      <a:pt x="2092" y="900"/>
                    </a:lnTo>
                    <a:lnTo>
                      <a:pt x="2110" y="910"/>
                    </a:lnTo>
                    <a:lnTo>
                      <a:pt x="2124" y="918"/>
                    </a:lnTo>
                    <a:lnTo>
                      <a:pt x="2136" y="927"/>
                    </a:lnTo>
                    <a:lnTo>
                      <a:pt x="2145" y="935"/>
                    </a:lnTo>
                    <a:lnTo>
                      <a:pt x="2150" y="939"/>
                    </a:lnTo>
                    <a:lnTo>
                      <a:pt x="2152" y="941"/>
                    </a:lnTo>
                    <a:lnTo>
                      <a:pt x="2179" y="968"/>
                    </a:lnTo>
                    <a:lnTo>
                      <a:pt x="2203" y="994"/>
                    </a:lnTo>
                    <a:lnTo>
                      <a:pt x="2224" y="1016"/>
                    </a:lnTo>
                    <a:lnTo>
                      <a:pt x="2243" y="1036"/>
                    </a:lnTo>
                    <a:lnTo>
                      <a:pt x="2260" y="1054"/>
                    </a:lnTo>
                    <a:lnTo>
                      <a:pt x="2276" y="1070"/>
                    </a:lnTo>
                    <a:lnTo>
                      <a:pt x="2289" y="1084"/>
                    </a:lnTo>
                    <a:lnTo>
                      <a:pt x="2301" y="1096"/>
                    </a:lnTo>
                    <a:lnTo>
                      <a:pt x="2312" y="1108"/>
                    </a:lnTo>
                    <a:lnTo>
                      <a:pt x="2321" y="1118"/>
                    </a:lnTo>
                    <a:lnTo>
                      <a:pt x="2330" y="1127"/>
                    </a:lnTo>
                    <a:lnTo>
                      <a:pt x="2338" y="1134"/>
                    </a:lnTo>
                    <a:lnTo>
                      <a:pt x="2345" y="1142"/>
                    </a:lnTo>
                    <a:lnTo>
                      <a:pt x="2352" y="1150"/>
                    </a:lnTo>
                    <a:lnTo>
                      <a:pt x="2359" y="1156"/>
                    </a:lnTo>
                    <a:lnTo>
                      <a:pt x="2365" y="1164"/>
                    </a:lnTo>
                    <a:lnTo>
                      <a:pt x="2373" y="1170"/>
                    </a:lnTo>
                    <a:lnTo>
                      <a:pt x="2379" y="1178"/>
                    </a:lnTo>
                    <a:lnTo>
                      <a:pt x="2387" y="1186"/>
                    </a:lnTo>
                    <a:lnTo>
                      <a:pt x="2396" y="1195"/>
                    </a:lnTo>
                    <a:lnTo>
                      <a:pt x="2405" y="1205"/>
                    </a:lnTo>
                    <a:lnTo>
                      <a:pt x="2415" y="1216"/>
                    </a:lnTo>
                    <a:lnTo>
                      <a:pt x="2427" y="1228"/>
                    </a:lnTo>
                    <a:lnTo>
                      <a:pt x="2440" y="1242"/>
                    </a:lnTo>
                    <a:lnTo>
                      <a:pt x="2456" y="1258"/>
                    </a:lnTo>
                    <a:lnTo>
                      <a:pt x="2473" y="1275"/>
                    </a:lnTo>
                    <a:lnTo>
                      <a:pt x="2492" y="1295"/>
                    </a:lnTo>
                    <a:lnTo>
                      <a:pt x="2512" y="1316"/>
                    </a:lnTo>
                    <a:lnTo>
                      <a:pt x="2536" y="1340"/>
                    </a:lnTo>
                    <a:lnTo>
                      <a:pt x="2563" y="1368"/>
                    </a:lnTo>
                    <a:lnTo>
                      <a:pt x="2592" y="1398"/>
                    </a:lnTo>
                    <a:lnTo>
                      <a:pt x="2624" y="1431"/>
                    </a:lnTo>
                    <a:lnTo>
                      <a:pt x="2659" y="1468"/>
                    </a:lnTo>
                    <a:lnTo>
                      <a:pt x="2698" y="1508"/>
                    </a:lnTo>
                    <a:lnTo>
                      <a:pt x="2739" y="1552"/>
                    </a:lnTo>
                    <a:lnTo>
                      <a:pt x="2785" y="1599"/>
                    </a:lnTo>
                    <a:lnTo>
                      <a:pt x="2835" y="1651"/>
                    </a:lnTo>
                    <a:lnTo>
                      <a:pt x="2839" y="1654"/>
                    </a:lnTo>
                    <a:lnTo>
                      <a:pt x="2841" y="1656"/>
                    </a:lnTo>
                    <a:lnTo>
                      <a:pt x="2859" y="1679"/>
                    </a:lnTo>
                    <a:lnTo>
                      <a:pt x="2872" y="1703"/>
                    </a:lnTo>
                    <a:lnTo>
                      <a:pt x="2882" y="1730"/>
                    </a:lnTo>
                    <a:lnTo>
                      <a:pt x="2887" y="1757"/>
                    </a:lnTo>
                    <a:lnTo>
                      <a:pt x="2887" y="1786"/>
                    </a:lnTo>
                    <a:lnTo>
                      <a:pt x="2881" y="1813"/>
                    </a:lnTo>
                    <a:lnTo>
                      <a:pt x="2872" y="1839"/>
                    </a:lnTo>
                    <a:lnTo>
                      <a:pt x="2859" y="1864"/>
                    </a:lnTo>
                    <a:lnTo>
                      <a:pt x="2841" y="1887"/>
                    </a:lnTo>
                    <a:lnTo>
                      <a:pt x="2819" y="1906"/>
                    </a:lnTo>
                    <a:lnTo>
                      <a:pt x="2795" y="1920"/>
                    </a:lnTo>
                    <a:lnTo>
                      <a:pt x="2770" y="1928"/>
                    </a:lnTo>
                    <a:lnTo>
                      <a:pt x="2743" y="1934"/>
                    </a:lnTo>
                    <a:lnTo>
                      <a:pt x="2716" y="1934"/>
                    </a:lnTo>
                    <a:lnTo>
                      <a:pt x="2689" y="1930"/>
                    </a:lnTo>
                    <a:lnTo>
                      <a:pt x="2664" y="1920"/>
                    </a:lnTo>
                    <a:lnTo>
                      <a:pt x="2640" y="1906"/>
                    </a:lnTo>
                    <a:lnTo>
                      <a:pt x="2618" y="1887"/>
                    </a:lnTo>
                    <a:lnTo>
                      <a:pt x="2617" y="1885"/>
                    </a:lnTo>
                    <a:lnTo>
                      <a:pt x="2615" y="1883"/>
                    </a:lnTo>
                    <a:lnTo>
                      <a:pt x="2579" y="1844"/>
                    </a:lnTo>
                    <a:lnTo>
                      <a:pt x="2545" y="1811"/>
                    </a:lnTo>
                    <a:lnTo>
                      <a:pt x="2516" y="1780"/>
                    </a:lnTo>
                    <a:lnTo>
                      <a:pt x="2488" y="1753"/>
                    </a:lnTo>
                    <a:lnTo>
                      <a:pt x="2465" y="1729"/>
                    </a:lnTo>
                    <a:lnTo>
                      <a:pt x="2445" y="1707"/>
                    </a:lnTo>
                    <a:lnTo>
                      <a:pt x="2426" y="1690"/>
                    </a:lnTo>
                    <a:lnTo>
                      <a:pt x="2411" y="1674"/>
                    </a:lnTo>
                    <a:lnTo>
                      <a:pt x="2398" y="1661"/>
                    </a:lnTo>
                    <a:lnTo>
                      <a:pt x="2386" y="1650"/>
                    </a:lnTo>
                    <a:lnTo>
                      <a:pt x="2377" y="1643"/>
                    </a:lnTo>
                    <a:lnTo>
                      <a:pt x="2368" y="1636"/>
                    </a:lnTo>
                    <a:lnTo>
                      <a:pt x="2362" y="1632"/>
                    </a:lnTo>
                    <a:lnTo>
                      <a:pt x="2357" y="1628"/>
                    </a:lnTo>
                    <a:lnTo>
                      <a:pt x="2353" y="1626"/>
                    </a:lnTo>
                    <a:lnTo>
                      <a:pt x="2349" y="1626"/>
                    </a:lnTo>
                    <a:lnTo>
                      <a:pt x="2347" y="1627"/>
                    </a:lnTo>
                    <a:lnTo>
                      <a:pt x="2344" y="1628"/>
                    </a:lnTo>
                    <a:lnTo>
                      <a:pt x="2341" y="1631"/>
                    </a:lnTo>
                    <a:lnTo>
                      <a:pt x="2339" y="1633"/>
                    </a:lnTo>
                    <a:lnTo>
                      <a:pt x="2337" y="1635"/>
                    </a:lnTo>
                    <a:lnTo>
                      <a:pt x="2335" y="1637"/>
                    </a:lnTo>
                    <a:lnTo>
                      <a:pt x="2333" y="1640"/>
                    </a:lnTo>
                    <a:lnTo>
                      <a:pt x="2332" y="1644"/>
                    </a:lnTo>
                    <a:lnTo>
                      <a:pt x="2332" y="1647"/>
                    </a:lnTo>
                    <a:lnTo>
                      <a:pt x="2333" y="1651"/>
                    </a:lnTo>
                    <a:lnTo>
                      <a:pt x="2336" y="1658"/>
                    </a:lnTo>
                    <a:lnTo>
                      <a:pt x="2340" y="1664"/>
                    </a:lnTo>
                    <a:lnTo>
                      <a:pt x="2345" y="1673"/>
                    </a:lnTo>
                    <a:lnTo>
                      <a:pt x="2353" y="1684"/>
                    </a:lnTo>
                    <a:lnTo>
                      <a:pt x="2362" y="1696"/>
                    </a:lnTo>
                    <a:lnTo>
                      <a:pt x="2374" y="1710"/>
                    </a:lnTo>
                    <a:lnTo>
                      <a:pt x="2389" y="1728"/>
                    </a:lnTo>
                    <a:lnTo>
                      <a:pt x="2405" y="1746"/>
                    </a:lnTo>
                    <a:lnTo>
                      <a:pt x="2426" y="1769"/>
                    </a:lnTo>
                    <a:lnTo>
                      <a:pt x="2449" y="1794"/>
                    </a:lnTo>
                    <a:lnTo>
                      <a:pt x="2475" y="1823"/>
                    </a:lnTo>
                    <a:lnTo>
                      <a:pt x="2506" y="1854"/>
                    </a:lnTo>
                    <a:lnTo>
                      <a:pt x="2540" y="1890"/>
                    </a:lnTo>
                    <a:lnTo>
                      <a:pt x="2578" y="1930"/>
                    </a:lnTo>
                    <a:lnTo>
                      <a:pt x="2580" y="1933"/>
                    </a:lnTo>
                    <a:lnTo>
                      <a:pt x="2582" y="1936"/>
                    </a:lnTo>
                    <a:lnTo>
                      <a:pt x="2583" y="1940"/>
                    </a:lnTo>
                    <a:lnTo>
                      <a:pt x="2600" y="1966"/>
                    </a:lnTo>
                    <a:lnTo>
                      <a:pt x="2611" y="1993"/>
                    </a:lnTo>
                    <a:lnTo>
                      <a:pt x="2617" y="2021"/>
                    </a:lnTo>
                    <a:lnTo>
                      <a:pt x="2618" y="2051"/>
                    </a:lnTo>
                    <a:lnTo>
                      <a:pt x="2614" y="2080"/>
                    </a:lnTo>
                    <a:lnTo>
                      <a:pt x="2605" y="2108"/>
                    </a:lnTo>
                    <a:lnTo>
                      <a:pt x="2592" y="2135"/>
                    </a:lnTo>
                    <a:lnTo>
                      <a:pt x="2572" y="2159"/>
                    </a:lnTo>
                    <a:lnTo>
                      <a:pt x="2552" y="2176"/>
                    </a:lnTo>
                    <a:lnTo>
                      <a:pt x="2529" y="2190"/>
                    </a:lnTo>
                    <a:lnTo>
                      <a:pt x="2504" y="2200"/>
                    </a:lnTo>
                    <a:lnTo>
                      <a:pt x="2479" y="2204"/>
                    </a:lnTo>
                    <a:lnTo>
                      <a:pt x="2452" y="2206"/>
                    </a:lnTo>
                    <a:lnTo>
                      <a:pt x="2426" y="2201"/>
                    </a:lnTo>
                    <a:lnTo>
                      <a:pt x="2401" y="2192"/>
                    </a:lnTo>
                    <a:lnTo>
                      <a:pt x="2377" y="2180"/>
                    </a:lnTo>
                    <a:lnTo>
                      <a:pt x="2356" y="2163"/>
                    </a:lnTo>
                    <a:lnTo>
                      <a:pt x="2355" y="2163"/>
                    </a:lnTo>
                    <a:lnTo>
                      <a:pt x="2354" y="2163"/>
                    </a:lnTo>
                    <a:lnTo>
                      <a:pt x="2308" y="2115"/>
                    </a:lnTo>
                    <a:lnTo>
                      <a:pt x="2266" y="2070"/>
                    </a:lnTo>
                    <a:lnTo>
                      <a:pt x="2227" y="2030"/>
                    </a:lnTo>
                    <a:lnTo>
                      <a:pt x="2192" y="1993"/>
                    </a:lnTo>
                    <a:lnTo>
                      <a:pt x="2160" y="1960"/>
                    </a:lnTo>
                    <a:lnTo>
                      <a:pt x="2132" y="1932"/>
                    </a:lnTo>
                    <a:lnTo>
                      <a:pt x="2108" y="1908"/>
                    </a:lnTo>
                    <a:lnTo>
                      <a:pt x="2086" y="1887"/>
                    </a:lnTo>
                    <a:lnTo>
                      <a:pt x="2068" y="1872"/>
                    </a:lnTo>
                    <a:lnTo>
                      <a:pt x="2053" y="1860"/>
                    </a:lnTo>
                    <a:lnTo>
                      <a:pt x="2042" y="1853"/>
                    </a:lnTo>
                    <a:lnTo>
                      <a:pt x="2033" y="1850"/>
                    </a:lnTo>
                    <a:lnTo>
                      <a:pt x="2028" y="1852"/>
                    </a:lnTo>
                    <a:lnTo>
                      <a:pt x="2025" y="1855"/>
                    </a:lnTo>
                    <a:lnTo>
                      <a:pt x="2024" y="1860"/>
                    </a:lnTo>
                    <a:lnTo>
                      <a:pt x="2024" y="1865"/>
                    </a:lnTo>
                    <a:lnTo>
                      <a:pt x="2026" y="1872"/>
                    </a:lnTo>
                    <a:lnTo>
                      <a:pt x="2029" y="1880"/>
                    </a:lnTo>
                    <a:lnTo>
                      <a:pt x="2035" y="1889"/>
                    </a:lnTo>
                    <a:lnTo>
                      <a:pt x="2042" y="1901"/>
                    </a:lnTo>
                    <a:lnTo>
                      <a:pt x="2052" y="1915"/>
                    </a:lnTo>
                    <a:lnTo>
                      <a:pt x="2065" y="1932"/>
                    </a:lnTo>
                    <a:lnTo>
                      <a:pt x="2080" y="1950"/>
                    </a:lnTo>
                    <a:lnTo>
                      <a:pt x="2099" y="1972"/>
                    </a:lnTo>
                    <a:lnTo>
                      <a:pt x="2121" y="1996"/>
                    </a:lnTo>
                    <a:lnTo>
                      <a:pt x="2147" y="2024"/>
                    </a:lnTo>
                    <a:lnTo>
                      <a:pt x="2176" y="2056"/>
                    </a:lnTo>
                    <a:lnTo>
                      <a:pt x="2209" y="2091"/>
                    </a:lnTo>
                    <a:lnTo>
                      <a:pt x="2246" y="2129"/>
                    </a:lnTo>
                    <a:lnTo>
                      <a:pt x="2252" y="2136"/>
                    </a:lnTo>
                    <a:lnTo>
                      <a:pt x="2256" y="2141"/>
                    </a:lnTo>
                    <a:lnTo>
                      <a:pt x="2261" y="2146"/>
                    </a:lnTo>
                    <a:lnTo>
                      <a:pt x="2267" y="2150"/>
                    </a:lnTo>
                    <a:lnTo>
                      <a:pt x="2284" y="2173"/>
                    </a:lnTo>
                    <a:lnTo>
                      <a:pt x="2299" y="2197"/>
                    </a:lnTo>
                    <a:lnTo>
                      <a:pt x="2307" y="2224"/>
                    </a:lnTo>
                    <a:lnTo>
                      <a:pt x="2312" y="2251"/>
                    </a:lnTo>
                    <a:lnTo>
                      <a:pt x="2312" y="2280"/>
                    </a:lnTo>
                    <a:lnTo>
                      <a:pt x="2307" y="2307"/>
                    </a:lnTo>
                    <a:lnTo>
                      <a:pt x="2299" y="2333"/>
                    </a:lnTo>
                    <a:lnTo>
                      <a:pt x="2284" y="2358"/>
                    </a:lnTo>
                    <a:lnTo>
                      <a:pt x="2267" y="2381"/>
                    </a:lnTo>
                    <a:lnTo>
                      <a:pt x="2245" y="2400"/>
                    </a:lnTo>
                    <a:lnTo>
                      <a:pt x="2221" y="2414"/>
                    </a:lnTo>
                    <a:lnTo>
                      <a:pt x="2195" y="2424"/>
                    </a:lnTo>
                    <a:lnTo>
                      <a:pt x="2169" y="2428"/>
                    </a:lnTo>
                    <a:lnTo>
                      <a:pt x="2141" y="2428"/>
                    </a:lnTo>
                    <a:lnTo>
                      <a:pt x="2115" y="2424"/>
                    </a:lnTo>
                    <a:lnTo>
                      <a:pt x="2090" y="2414"/>
                    </a:lnTo>
                    <a:lnTo>
                      <a:pt x="2066" y="2400"/>
                    </a:lnTo>
                    <a:lnTo>
                      <a:pt x="2044" y="2381"/>
                    </a:lnTo>
                    <a:lnTo>
                      <a:pt x="2036" y="2371"/>
                    </a:lnTo>
                    <a:lnTo>
                      <a:pt x="2029" y="2362"/>
                    </a:lnTo>
                    <a:lnTo>
                      <a:pt x="2027" y="2360"/>
                    </a:lnTo>
                    <a:lnTo>
                      <a:pt x="2025" y="2358"/>
                    </a:lnTo>
                    <a:lnTo>
                      <a:pt x="1985" y="2318"/>
                    </a:lnTo>
                    <a:lnTo>
                      <a:pt x="1951" y="2282"/>
                    </a:lnTo>
                    <a:lnTo>
                      <a:pt x="1920" y="2249"/>
                    </a:lnTo>
                    <a:lnTo>
                      <a:pt x="1893" y="2220"/>
                    </a:lnTo>
                    <a:lnTo>
                      <a:pt x="1868" y="2194"/>
                    </a:lnTo>
                    <a:lnTo>
                      <a:pt x="1847" y="2171"/>
                    </a:lnTo>
                    <a:lnTo>
                      <a:pt x="1827" y="2151"/>
                    </a:lnTo>
                    <a:lnTo>
                      <a:pt x="1812" y="2135"/>
                    </a:lnTo>
                    <a:lnTo>
                      <a:pt x="1798" y="2120"/>
                    </a:lnTo>
                    <a:lnTo>
                      <a:pt x="1786" y="2110"/>
                    </a:lnTo>
                    <a:lnTo>
                      <a:pt x="1776" y="2101"/>
                    </a:lnTo>
                    <a:lnTo>
                      <a:pt x="1768" y="2094"/>
                    </a:lnTo>
                    <a:lnTo>
                      <a:pt x="1761" y="2091"/>
                    </a:lnTo>
                    <a:lnTo>
                      <a:pt x="1755" y="2089"/>
                    </a:lnTo>
                    <a:lnTo>
                      <a:pt x="1751" y="2088"/>
                    </a:lnTo>
                    <a:lnTo>
                      <a:pt x="1747" y="2090"/>
                    </a:lnTo>
                    <a:lnTo>
                      <a:pt x="1742" y="2093"/>
                    </a:lnTo>
                    <a:lnTo>
                      <a:pt x="1739" y="2096"/>
                    </a:lnTo>
                    <a:lnTo>
                      <a:pt x="1737" y="2100"/>
                    </a:lnTo>
                    <a:lnTo>
                      <a:pt x="1736" y="2104"/>
                    </a:lnTo>
                    <a:lnTo>
                      <a:pt x="1736" y="2110"/>
                    </a:lnTo>
                    <a:lnTo>
                      <a:pt x="1737" y="2115"/>
                    </a:lnTo>
                    <a:lnTo>
                      <a:pt x="1740" y="2122"/>
                    </a:lnTo>
                    <a:lnTo>
                      <a:pt x="1744" y="2130"/>
                    </a:lnTo>
                    <a:lnTo>
                      <a:pt x="1752" y="2140"/>
                    </a:lnTo>
                    <a:lnTo>
                      <a:pt x="1761" y="2152"/>
                    </a:lnTo>
                    <a:lnTo>
                      <a:pt x="1773" y="2166"/>
                    </a:lnTo>
                    <a:lnTo>
                      <a:pt x="1787" y="2183"/>
                    </a:lnTo>
                    <a:lnTo>
                      <a:pt x="1804" y="2201"/>
                    </a:lnTo>
                    <a:lnTo>
                      <a:pt x="1824" y="2223"/>
                    </a:lnTo>
                    <a:lnTo>
                      <a:pt x="1848" y="2248"/>
                    </a:lnTo>
                    <a:lnTo>
                      <a:pt x="1874" y="2276"/>
                    </a:lnTo>
                    <a:lnTo>
                      <a:pt x="1905" y="2308"/>
                    </a:lnTo>
                    <a:lnTo>
                      <a:pt x="1940" y="2344"/>
                    </a:lnTo>
                    <a:lnTo>
                      <a:pt x="1940" y="2345"/>
                    </a:lnTo>
                    <a:lnTo>
                      <a:pt x="1943" y="2348"/>
                    </a:lnTo>
                    <a:lnTo>
                      <a:pt x="1946" y="2351"/>
                    </a:lnTo>
                    <a:lnTo>
                      <a:pt x="1964" y="2374"/>
                    </a:lnTo>
                    <a:lnTo>
                      <a:pt x="1978" y="2399"/>
                    </a:lnTo>
                    <a:lnTo>
                      <a:pt x="1987" y="2425"/>
                    </a:lnTo>
                    <a:lnTo>
                      <a:pt x="1991" y="2452"/>
                    </a:lnTo>
                    <a:lnTo>
                      <a:pt x="1991" y="2480"/>
                    </a:lnTo>
                    <a:lnTo>
                      <a:pt x="1987" y="2508"/>
                    </a:lnTo>
                    <a:lnTo>
                      <a:pt x="1978" y="2534"/>
                    </a:lnTo>
                    <a:lnTo>
                      <a:pt x="1964" y="2559"/>
                    </a:lnTo>
                    <a:lnTo>
                      <a:pt x="1946" y="2582"/>
                    </a:lnTo>
                    <a:lnTo>
                      <a:pt x="1924" y="2600"/>
                    </a:lnTo>
                    <a:lnTo>
                      <a:pt x="1900" y="2615"/>
                    </a:lnTo>
                    <a:lnTo>
                      <a:pt x="1874" y="2624"/>
                    </a:lnTo>
                    <a:lnTo>
                      <a:pt x="1848" y="2629"/>
                    </a:lnTo>
                    <a:lnTo>
                      <a:pt x="1821" y="2629"/>
                    </a:lnTo>
                    <a:lnTo>
                      <a:pt x="1795" y="2624"/>
                    </a:lnTo>
                    <a:lnTo>
                      <a:pt x="1768" y="2615"/>
                    </a:lnTo>
                    <a:lnTo>
                      <a:pt x="1744" y="2600"/>
                    </a:lnTo>
                    <a:lnTo>
                      <a:pt x="1724" y="2582"/>
                    </a:lnTo>
                    <a:lnTo>
                      <a:pt x="1713" y="2570"/>
                    </a:lnTo>
                    <a:lnTo>
                      <a:pt x="1701" y="2558"/>
                    </a:lnTo>
                    <a:lnTo>
                      <a:pt x="1689" y="2545"/>
                    </a:lnTo>
                    <a:lnTo>
                      <a:pt x="1677" y="2532"/>
                    </a:lnTo>
                    <a:lnTo>
                      <a:pt x="1666" y="2519"/>
                    </a:lnTo>
                    <a:lnTo>
                      <a:pt x="1656" y="2508"/>
                    </a:lnTo>
                    <a:lnTo>
                      <a:pt x="1648" y="2499"/>
                    </a:lnTo>
                    <a:lnTo>
                      <a:pt x="1643" y="2492"/>
                    </a:lnTo>
                    <a:lnTo>
                      <a:pt x="1641" y="2489"/>
                    </a:lnTo>
                    <a:lnTo>
                      <a:pt x="1640" y="2489"/>
                    </a:lnTo>
                    <a:lnTo>
                      <a:pt x="1640" y="2489"/>
                    </a:lnTo>
                    <a:lnTo>
                      <a:pt x="1644" y="2446"/>
                    </a:lnTo>
                    <a:lnTo>
                      <a:pt x="1644" y="2402"/>
                    </a:lnTo>
                    <a:lnTo>
                      <a:pt x="1640" y="2358"/>
                    </a:lnTo>
                    <a:lnTo>
                      <a:pt x="1631" y="2316"/>
                    </a:lnTo>
                    <a:lnTo>
                      <a:pt x="1617" y="2275"/>
                    </a:lnTo>
                    <a:lnTo>
                      <a:pt x="1597" y="2236"/>
                    </a:lnTo>
                    <a:lnTo>
                      <a:pt x="1574" y="2199"/>
                    </a:lnTo>
                    <a:lnTo>
                      <a:pt x="1546" y="2164"/>
                    </a:lnTo>
                    <a:lnTo>
                      <a:pt x="1519" y="2139"/>
                    </a:lnTo>
                    <a:lnTo>
                      <a:pt x="1490" y="2116"/>
                    </a:lnTo>
                    <a:lnTo>
                      <a:pt x="1459" y="2098"/>
                    </a:lnTo>
                    <a:lnTo>
                      <a:pt x="1426" y="2081"/>
                    </a:lnTo>
                    <a:lnTo>
                      <a:pt x="1392" y="2069"/>
                    </a:lnTo>
                    <a:lnTo>
                      <a:pt x="1381" y="2031"/>
                    </a:lnTo>
                    <a:lnTo>
                      <a:pt x="1367" y="1994"/>
                    </a:lnTo>
                    <a:lnTo>
                      <a:pt x="1348" y="1959"/>
                    </a:lnTo>
                    <a:lnTo>
                      <a:pt x="1327" y="1926"/>
                    </a:lnTo>
                    <a:lnTo>
                      <a:pt x="1301" y="1896"/>
                    </a:lnTo>
                    <a:lnTo>
                      <a:pt x="1269" y="1866"/>
                    </a:lnTo>
                    <a:lnTo>
                      <a:pt x="1234" y="1840"/>
                    </a:lnTo>
                    <a:lnTo>
                      <a:pt x="1196" y="1819"/>
                    </a:lnTo>
                    <a:lnTo>
                      <a:pt x="1154" y="1803"/>
                    </a:lnTo>
                    <a:lnTo>
                      <a:pt x="1140" y="1760"/>
                    </a:lnTo>
                    <a:lnTo>
                      <a:pt x="1121" y="1719"/>
                    </a:lnTo>
                    <a:lnTo>
                      <a:pt x="1097" y="1681"/>
                    </a:lnTo>
                    <a:lnTo>
                      <a:pt x="1069" y="1646"/>
                    </a:lnTo>
                    <a:lnTo>
                      <a:pt x="1036" y="1615"/>
                    </a:lnTo>
                    <a:lnTo>
                      <a:pt x="1001" y="1590"/>
                    </a:lnTo>
                    <a:lnTo>
                      <a:pt x="962" y="1568"/>
                    </a:lnTo>
                    <a:lnTo>
                      <a:pt x="922" y="1553"/>
                    </a:lnTo>
                    <a:lnTo>
                      <a:pt x="908" y="1510"/>
                    </a:lnTo>
                    <a:lnTo>
                      <a:pt x="889" y="1469"/>
                    </a:lnTo>
                    <a:lnTo>
                      <a:pt x="865" y="1431"/>
                    </a:lnTo>
                    <a:lnTo>
                      <a:pt x="837" y="1395"/>
                    </a:lnTo>
                    <a:lnTo>
                      <a:pt x="805" y="1367"/>
                    </a:lnTo>
                    <a:lnTo>
                      <a:pt x="770" y="1342"/>
                    </a:lnTo>
                    <a:lnTo>
                      <a:pt x="734" y="1321"/>
                    </a:lnTo>
                    <a:lnTo>
                      <a:pt x="695" y="1306"/>
                    </a:lnTo>
                    <a:lnTo>
                      <a:pt x="655" y="1295"/>
                    </a:lnTo>
                    <a:lnTo>
                      <a:pt x="613" y="1288"/>
                    </a:lnTo>
                    <a:lnTo>
                      <a:pt x="571" y="1286"/>
                    </a:lnTo>
                    <a:lnTo>
                      <a:pt x="528" y="1288"/>
                    </a:lnTo>
                    <a:lnTo>
                      <a:pt x="485" y="1296"/>
                    </a:lnTo>
                    <a:lnTo>
                      <a:pt x="444" y="1308"/>
                    </a:lnTo>
                    <a:lnTo>
                      <a:pt x="404" y="1323"/>
                    </a:lnTo>
                    <a:lnTo>
                      <a:pt x="364" y="1345"/>
                    </a:lnTo>
                    <a:lnTo>
                      <a:pt x="328" y="1370"/>
                    </a:lnTo>
                    <a:lnTo>
                      <a:pt x="295" y="1399"/>
                    </a:lnTo>
                    <a:lnTo>
                      <a:pt x="267" y="1429"/>
                    </a:lnTo>
                    <a:lnTo>
                      <a:pt x="244" y="1460"/>
                    </a:lnTo>
                    <a:lnTo>
                      <a:pt x="225" y="1493"/>
                    </a:lnTo>
                    <a:lnTo>
                      <a:pt x="207" y="1528"/>
                    </a:lnTo>
                    <a:lnTo>
                      <a:pt x="193" y="1564"/>
                    </a:lnTo>
                    <a:lnTo>
                      <a:pt x="166" y="1553"/>
                    </a:lnTo>
                    <a:lnTo>
                      <a:pt x="139" y="1542"/>
                    </a:lnTo>
                    <a:lnTo>
                      <a:pt x="111" y="1532"/>
                    </a:lnTo>
                    <a:lnTo>
                      <a:pt x="86" y="1523"/>
                    </a:lnTo>
                    <a:lnTo>
                      <a:pt x="62" y="1515"/>
                    </a:lnTo>
                    <a:lnTo>
                      <a:pt x="41" y="1507"/>
                    </a:lnTo>
                    <a:lnTo>
                      <a:pt x="24" y="1502"/>
                    </a:lnTo>
                    <a:lnTo>
                      <a:pt x="11" y="1498"/>
                    </a:lnTo>
                    <a:lnTo>
                      <a:pt x="3" y="1495"/>
                    </a:lnTo>
                    <a:lnTo>
                      <a:pt x="0" y="1494"/>
                    </a:lnTo>
                    <a:lnTo>
                      <a:pt x="0" y="207"/>
                    </a:lnTo>
                    <a:lnTo>
                      <a:pt x="357" y="336"/>
                    </a:lnTo>
                    <a:lnTo>
                      <a:pt x="399" y="351"/>
                    </a:lnTo>
                    <a:lnTo>
                      <a:pt x="439" y="361"/>
                    </a:lnTo>
                    <a:lnTo>
                      <a:pt x="476" y="366"/>
                    </a:lnTo>
                    <a:lnTo>
                      <a:pt x="511" y="368"/>
                    </a:lnTo>
                    <a:lnTo>
                      <a:pt x="542" y="367"/>
                    </a:lnTo>
                    <a:lnTo>
                      <a:pt x="571" y="363"/>
                    </a:lnTo>
                    <a:lnTo>
                      <a:pt x="597" y="358"/>
                    </a:lnTo>
                    <a:lnTo>
                      <a:pt x="619" y="351"/>
                    </a:lnTo>
                    <a:lnTo>
                      <a:pt x="638" y="344"/>
                    </a:lnTo>
                    <a:lnTo>
                      <a:pt x="652" y="338"/>
                    </a:lnTo>
                    <a:lnTo>
                      <a:pt x="663" y="332"/>
                    </a:lnTo>
                    <a:lnTo>
                      <a:pt x="670" y="328"/>
                    </a:lnTo>
                    <a:lnTo>
                      <a:pt x="672" y="327"/>
                    </a:lnTo>
                    <a:lnTo>
                      <a:pt x="675" y="326"/>
                    </a:lnTo>
                    <a:lnTo>
                      <a:pt x="682" y="322"/>
                    </a:lnTo>
                    <a:lnTo>
                      <a:pt x="693" y="314"/>
                    </a:lnTo>
                    <a:lnTo>
                      <a:pt x="707" y="304"/>
                    </a:lnTo>
                    <a:lnTo>
                      <a:pt x="725" y="292"/>
                    </a:lnTo>
                    <a:lnTo>
                      <a:pt x="747" y="279"/>
                    </a:lnTo>
                    <a:lnTo>
                      <a:pt x="772" y="263"/>
                    </a:lnTo>
                    <a:lnTo>
                      <a:pt x="800" y="246"/>
                    </a:lnTo>
                    <a:lnTo>
                      <a:pt x="829" y="229"/>
                    </a:lnTo>
                    <a:lnTo>
                      <a:pt x="861" y="210"/>
                    </a:lnTo>
                    <a:lnTo>
                      <a:pt x="895" y="191"/>
                    </a:lnTo>
                    <a:lnTo>
                      <a:pt x="929" y="171"/>
                    </a:lnTo>
                    <a:lnTo>
                      <a:pt x="965" y="151"/>
                    </a:lnTo>
                    <a:lnTo>
                      <a:pt x="1001" y="133"/>
                    </a:lnTo>
                    <a:lnTo>
                      <a:pt x="1040" y="114"/>
                    </a:lnTo>
                    <a:lnTo>
                      <a:pt x="1077" y="97"/>
                    </a:lnTo>
                    <a:lnTo>
                      <a:pt x="1115" y="79"/>
                    </a:lnTo>
                    <a:lnTo>
                      <a:pt x="1152" y="64"/>
                    </a:lnTo>
                    <a:lnTo>
                      <a:pt x="1188" y="50"/>
                    </a:lnTo>
                    <a:lnTo>
                      <a:pt x="1224" y="39"/>
                    </a:lnTo>
                    <a:lnTo>
                      <a:pt x="1258" y="29"/>
                    </a:lnTo>
                    <a:lnTo>
                      <a:pt x="1291" y="22"/>
                    </a:lnTo>
                    <a:lnTo>
                      <a:pt x="1321" y="17"/>
                    </a:lnTo>
                    <a:lnTo>
                      <a:pt x="1351" y="15"/>
                    </a:lnTo>
                    <a:close/>
                    <a:moveTo>
                      <a:pt x="2283" y="0"/>
                    </a:moveTo>
                    <a:lnTo>
                      <a:pt x="2308" y="0"/>
                    </a:lnTo>
                    <a:lnTo>
                      <a:pt x="2333" y="3"/>
                    </a:lnTo>
                    <a:lnTo>
                      <a:pt x="2360" y="11"/>
                    </a:lnTo>
                    <a:lnTo>
                      <a:pt x="2386" y="22"/>
                    </a:lnTo>
                    <a:lnTo>
                      <a:pt x="2415" y="37"/>
                    </a:lnTo>
                    <a:lnTo>
                      <a:pt x="2446" y="56"/>
                    </a:lnTo>
                    <a:lnTo>
                      <a:pt x="2477" y="80"/>
                    </a:lnTo>
                    <a:lnTo>
                      <a:pt x="2512" y="110"/>
                    </a:lnTo>
                    <a:lnTo>
                      <a:pt x="2551" y="144"/>
                    </a:lnTo>
                    <a:lnTo>
                      <a:pt x="2589" y="176"/>
                    </a:lnTo>
                    <a:lnTo>
                      <a:pt x="2625" y="208"/>
                    </a:lnTo>
                    <a:lnTo>
                      <a:pt x="2660" y="239"/>
                    </a:lnTo>
                    <a:lnTo>
                      <a:pt x="2692" y="268"/>
                    </a:lnTo>
                    <a:lnTo>
                      <a:pt x="2724" y="295"/>
                    </a:lnTo>
                    <a:lnTo>
                      <a:pt x="2753" y="322"/>
                    </a:lnTo>
                    <a:lnTo>
                      <a:pt x="2780" y="346"/>
                    </a:lnTo>
                    <a:lnTo>
                      <a:pt x="2804" y="366"/>
                    </a:lnTo>
                    <a:lnTo>
                      <a:pt x="2825" y="385"/>
                    </a:lnTo>
                    <a:lnTo>
                      <a:pt x="2843" y="401"/>
                    </a:lnTo>
                    <a:lnTo>
                      <a:pt x="2857" y="414"/>
                    </a:lnTo>
                    <a:lnTo>
                      <a:pt x="2868" y="423"/>
                    </a:lnTo>
                    <a:lnTo>
                      <a:pt x="2875" y="430"/>
                    </a:lnTo>
                    <a:lnTo>
                      <a:pt x="2877" y="432"/>
                    </a:lnTo>
                    <a:lnTo>
                      <a:pt x="2879" y="433"/>
                    </a:lnTo>
                    <a:lnTo>
                      <a:pt x="2885" y="435"/>
                    </a:lnTo>
                    <a:lnTo>
                      <a:pt x="2895" y="439"/>
                    </a:lnTo>
                    <a:lnTo>
                      <a:pt x="2909" y="444"/>
                    </a:lnTo>
                    <a:lnTo>
                      <a:pt x="2925" y="449"/>
                    </a:lnTo>
                    <a:lnTo>
                      <a:pt x="2942" y="455"/>
                    </a:lnTo>
                    <a:lnTo>
                      <a:pt x="2962" y="458"/>
                    </a:lnTo>
                    <a:lnTo>
                      <a:pt x="2981" y="461"/>
                    </a:lnTo>
                    <a:lnTo>
                      <a:pt x="3002" y="461"/>
                    </a:lnTo>
                    <a:lnTo>
                      <a:pt x="3022" y="460"/>
                    </a:lnTo>
                    <a:lnTo>
                      <a:pt x="3044" y="457"/>
                    </a:lnTo>
                    <a:lnTo>
                      <a:pt x="3070" y="451"/>
                    </a:lnTo>
                    <a:lnTo>
                      <a:pt x="3099" y="446"/>
                    </a:lnTo>
                    <a:lnTo>
                      <a:pt x="3132" y="439"/>
                    </a:lnTo>
                    <a:lnTo>
                      <a:pt x="3167" y="432"/>
                    </a:lnTo>
                    <a:lnTo>
                      <a:pt x="3203" y="424"/>
                    </a:lnTo>
                    <a:lnTo>
                      <a:pt x="3240" y="415"/>
                    </a:lnTo>
                    <a:lnTo>
                      <a:pt x="3278" y="407"/>
                    </a:lnTo>
                    <a:lnTo>
                      <a:pt x="3316" y="398"/>
                    </a:lnTo>
                    <a:lnTo>
                      <a:pt x="3353" y="389"/>
                    </a:lnTo>
                    <a:lnTo>
                      <a:pt x="3391" y="380"/>
                    </a:lnTo>
                    <a:lnTo>
                      <a:pt x="3425" y="372"/>
                    </a:lnTo>
                    <a:lnTo>
                      <a:pt x="3458" y="363"/>
                    </a:lnTo>
                    <a:lnTo>
                      <a:pt x="3488" y="356"/>
                    </a:lnTo>
                    <a:lnTo>
                      <a:pt x="3515" y="350"/>
                    </a:lnTo>
                    <a:lnTo>
                      <a:pt x="3539" y="343"/>
                    </a:lnTo>
                    <a:lnTo>
                      <a:pt x="3557" y="339"/>
                    </a:lnTo>
                    <a:lnTo>
                      <a:pt x="3572" y="336"/>
                    </a:lnTo>
                    <a:lnTo>
                      <a:pt x="3581" y="332"/>
                    </a:lnTo>
                    <a:lnTo>
                      <a:pt x="3584" y="332"/>
                    </a:lnTo>
                    <a:lnTo>
                      <a:pt x="3584" y="1458"/>
                    </a:lnTo>
                    <a:lnTo>
                      <a:pt x="3580" y="1458"/>
                    </a:lnTo>
                    <a:lnTo>
                      <a:pt x="3571" y="1460"/>
                    </a:lnTo>
                    <a:lnTo>
                      <a:pt x="3556" y="1464"/>
                    </a:lnTo>
                    <a:lnTo>
                      <a:pt x="3537" y="1467"/>
                    </a:lnTo>
                    <a:lnTo>
                      <a:pt x="3514" y="1472"/>
                    </a:lnTo>
                    <a:lnTo>
                      <a:pt x="3489" y="1477"/>
                    </a:lnTo>
                    <a:lnTo>
                      <a:pt x="3461" y="1482"/>
                    </a:lnTo>
                    <a:lnTo>
                      <a:pt x="3434" y="1488"/>
                    </a:lnTo>
                    <a:lnTo>
                      <a:pt x="3407" y="1493"/>
                    </a:lnTo>
                    <a:lnTo>
                      <a:pt x="3381" y="1499"/>
                    </a:lnTo>
                    <a:lnTo>
                      <a:pt x="3356" y="1503"/>
                    </a:lnTo>
                    <a:lnTo>
                      <a:pt x="3335" y="1506"/>
                    </a:lnTo>
                    <a:lnTo>
                      <a:pt x="3317" y="1510"/>
                    </a:lnTo>
                    <a:lnTo>
                      <a:pt x="3304" y="1512"/>
                    </a:lnTo>
                    <a:lnTo>
                      <a:pt x="3290" y="1514"/>
                    </a:lnTo>
                    <a:lnTo>
                      <a:pt x="3273" y="1517"/>
                    </a:lnTo>
                    <a:lnTo>
                      <a:pt x="3251" y="1522"/>
                    </a:lnTo>
                    <a:lnTo>
                      <a:pt x="3228" y="1525"/>
                    </a:lnTo>
                    <a:lnTo>
                      <a:pt x="3202" y="1528"/>
                    </a:lnTo>
                    <a:lnTo>
                      <a:pt x="3173" y="1528"/>
                    </a:lnTo>
                    <a:lnTo>
                      <a:pt x="3145" y="1527"/>
                    </a:lnTo>
                    <a:lnTo>
                      <a:pt x="3115" y="1523"/>
                    </a:lnTo>
                    <a:lnTo>
                      <a:pt x="3085" y="1514"/>
                    </a:lnTo>
                    <a:lnTo>
                      <a:pt x="3055" y="1502"/>
                    </a:lnTo>
                    <a:lnTo>
                      <a:pt x="3026" y="1483"/>
                    </a:lnTo>
                    <a:lnTo>
                      <a:pt x="2998" y="1459"/>
                    </a:lnTo>
                    <a:lnTo>
                      <a:pt x="2979" y="1441"/>
                    </a:lnTo>
                    <a:lnTo>
                      <a:pt x="2957" y="1419"/>
                    </a:lnTo>
                    <a:lnTo>
                      <a:pt x="2933" y="1395"/>
                    </a:lnTo>
                    <a:lnTo>
                      <a:pt x="2907" y="1368"/>
                    </a:lnTo>
                    <a:lnTo>
                      <a:pt x="2878" y="1339"/>
                    </a:lnTo>
                    <a:lnTo>
                      <a:pt x="2848" y="1308"/>
                    </a:lnTo>
                    <a:lnTo>
                      <a:pt x="2816" y="1276"/>
                    </a:lnTo>
                    <a:lnTo>
                      <a:pt x="2783" y="1242"/>
                    </a:lnTo>
                    <a:lnTo>
                      <a:pt x="2749" y="1207"/>
                    </a:lnTo>
                    <a:lnTo>
                      <a:pt x="2714" y="1171"/>
                    </a:lnTo>
                    <a:lnTo>
                      <a:pt x="2678" y="1135"/>
                    </a:lnTo>
                    <a:lnTo>
                      <a:pt x="2642" y="1098"/>
                    </a:lnTo>
                    <a:lnTo>
                      <a:pt x="2607" y="1061"/>
                    </a:lnTo>
                    <a:lnTo>
                      <a:pt x="2571" y="1025"/>
                    </a:lnTo>
                    <a:lnTo>
                      <a:pt x="2536" y="989"/>
                    </a:lnTo>
                    <a:lnTo>
                      <a:pt x="2501" y="953"/>
                    </a:lnTo>
                    <a:lnTo>
                      <a:pt x="2469" y="919"/>
                    </a:lnTo>
                    <a:lnTo>
                      <a:pt x="2436" y="887"/>
                    </a:lnTo>
                    <a:lnTo>
                      <a:pt x="2405" y="855"/>
                    </a:lnTo>
                    <a:lnTo>
                      <a:pt x="2376" y="824"/>
                    </a:lnTo>
                    <a:lnTo>
                      <a:pt x="2350" y="797"/>
                    </a:lnTo>
                    <a:lnTo>
                      <a:pt x="2325" y="772"/>
                    </a:lnTo>
                    <a:lnTo>
                      <a:pt x="2303" y="749"/>
                    </a:lnTo>
                    <a:lnTo>
                      <a:pt x="2283" y="728"/>
                    </a:lnTo>
                    <a:lnTo>
                      <a:pt x="2266" y="711"/>
                    </a:lnTo>
                    <a:lnTo>
                      <a:pt x="2253" y="698"/>
                    </a:lnTo>
                    <a:lnTo>
                      <a:pt x="2243" y="688"/>
                    </a:lnTo>
                    <a:lnTo>
                      <a:pt x="2237" y="682"/>
                    </a:lnTo>
                    <a:lnTo>
                      <a:pt x="2235" y="679"/>
                    </a:lnTo>
                    <a:lnTo>
                      <a:pt x="2233" y="677"/>
                    </a:lnTo>
                    <a:lnTo>
                      <a:pt x="2229" y="674"/>
                    </a:lnTo>
                    <a:lnTo>
                      <a:pt x="2221" y="667"/>
                    </a:lnTo>
                    <a:lnTo>
                      <a:pt x="2211" y="661"/>
                    </a:lnTo>
                    <a:lnTo>
                      <a:pt x="2197" y="653"/>
                    </a:lnTo>
                    <a:lnTo>
                      <a:pt x="2182" y="646"/>
                    </a:lnTo>
                    <a:lnTo>
                      <a:pt x="2163" y="638"/>
                    </a:lnTo>
                    <a:lnTo>
                      <a:pt x="2143" y="632"/>
                    </a:lnTo>
                    <a:lnTo>
                      <a:pt x="2119" y="629"/>
                    </a:lnTo>
                    <a:lnTo>
                      <a:pt x="2092" y="628"/>
                    </a:lnTo>
                    <a:lnTo>
                      <a:pt x="2065" y="631"/>
                    </a:lnTo>
                    <a:lnTo>
                      <a:pt x="2035" y="638"/>
                    </a:lnTo>
                    <a:lnTo>
                      <a:pt x="2002" y="649"/>
                    </a:lnTo>
                    <a:lnTo>
                      <a:pt x="1968" y="665"/>
                    </a:lnTo>
                    <a:lnTo>
                      <a:pt x="1929" y="687"/>
                    </a:lnTo>
                    <a:lnTo>
                      <a:pt x="1887" y="709"/>
                    </a:lnTo>
                    <a:lnTo>
                      <a:pt x="1845" y="733"/>
                    </a:lnTo>
                    <a:lnTo>
                      <a:pt x="1800" y="756"/>
                    </a:lnTo>
                    <a:lnTo>
                      <a:pt x="1756" y="780"/>
                    </a:lnTo>
                    <a:lnTo>
                      <a:pt x="1713" y="804"/>
                    </a:lnTo>
                    <a:lnTo>
                      <a:pt x="1670" y="827"/>
                    </a:lnTo>
                    <a:lnTo>
                      <a:pt x="1630" y="848"/>
                    </a:lnTo>
                    <a:lnTo>
                      <a:pt x="1592" y="868"/>
                    </a:lnTo>
                    <a:lnTo>
                      <a:pt x="1557" y="887"/>
                    </a:lnTo>
                    <a:lnTo>
                      <a:pt x="1526" y="902"/>
                    </a:lnTo>
                    <a:lnTo>
                      <a:pt x="1500" y="916"/>
                    </a:lnTo>
                    <a:lnTo>
                      <a:pt x="1473" y="932"/>
                    </a:lnTo>
                    <a:lnTo>
                      <a:pt x="1444" y="944"/>
                    </a:lnTo>
                    <a:lnTo>
                      <a:pt x="1414" y="952"/>
                    </a:lnTo>
                    <a:lnTo>
                      <a:pt x="1381" y="954"/>
                    </a:lnTo>
                    <a:lnTo>
                      <a:pt x="1344" y="951"/>
                    </a:lnTo>
                    <a:lnTo>
                      <a:pt x="1309" y="941"/>
                    </a:lnTo>
                    <a:lnTo>
                      <a:pt x="1277" y="925"/>
                    </a:lnTo>
                    <a:lnTo>
                      <a:pt x="1249" y="904"/>
                    </a:lnTo>
                    <a:lnTo>
                      <a:pt x="1224" y="878"/>
                    </a:lnTo>
                    <a:lnTo>
                      <a:pt x="1203" y="848"/>
                    </a:lnTo>
                    <a:lnTo>
                      <a:pt x="1188" y="816"/>
                    </a:lnTo>
                    <a:lnTo>
                      <a:pt x="1179" y="779"/>
                    </a:lnTo>
                    <a:lnTo>
                      <a:pt x="1176" y="740"/>
                    </a:lnTo>
                    <a:lnTo>
                      <a:pt x="1178" y="707"/>
                    </a:lnTo>
                    <a:lnTo>
                      <a:pt x="1186" y="674"/>
                    </a:lnTo>
                    <a:lnTo>
                      <a:pt x="1198" y="644"/>
                    </a:lnTo>
                    <a:lnTo>
                      <a:pt x="1214" y="617"/>
                    </a:lnTo>
                    <a:lnTo>
                      <a:pt x="1234" y="592"/>
                    </a:lnTo>
                    <a:lnTo>
                      <a:pt x="1257" y="570"/>
                    </a:lnTo>
                    <a:lnTo>
                      <a:pt x="1283" y="553"/>
                    </a:lnTo>
                    <a:lnTo>
                      <a:pt x="1311" y="540"/>
                    </a:lnTo>
                    <a:lnTo>
                      <a:pt x="1352" y="515"/>
                    </a:lnTo>
                    <a:lnTo>
                      <a:pt x="1396" y="487"/>
                    </a:lnTo>
                    <a:lnTo>
                      <a:pt x="1444" y="458"/>
                    </a:lnTo>
                    <a:lnTo>
                      <a:pt x="1496" y="427"/>
                    </a:lnTo>
                    <a:lnTo>
                      <a:pt x="1549" y="396"/>
                    </a:lnTo>
                    <a:lnTo>
                      <a:pt x="1604" y="363"/>
                    </a:lnTo>
                    <a:lnTo>
                      <a:pt x="1660" y="329"/>
                    </a:lnTo>
                    <a:lnTo>
                      <a:pt x="1718" y="295"/>
                    </a:lnTo>
                    <a:lnTo>
                      <a:pt x="1775" y="262"/>
                    </a:lnTo>
                    <a:lnTo>
                      <a:pt x="1832" y="229"/>
                    </a:lnTo>
                    <a:lnTo>
                      <a:pt x="1887" y="197"/>
                    </a:lnTo>
                    <a:lnTo>
                      <a:pt x="1941" y="167"/>
                    </a:lnTo>
                    <a:lnTo>
                      <a:pt x="1992" y="137"/>
                    </a:lnTo>
                    <a:lnTo>
                      <a:pt x="2040" y="109"/>
                    </a:lnTo>
                    <a:lnTo>
                      <a:pt x="2085" y="84"/>
                    </a:lnTo>
                    <a:lnTo>
                      <a:pt x="2125" y="62"/>
                    </a:lnTo>
                    <a:lnTo>
                      <a:pt x="2160" y="41"/>
                    </a:lnTo>
                    <a:lnTo>
                      <a:pt x="2186" y="28"/>
                    </a:lnTo>
                    <a:lnTo>
                      <a:pt x="2211" y="17"/>
                    </a:lnTo>
                    <a:lnTo>
                      <a:pt x="2235" y="8"/>
                    </a:lnTo>
                    <a:lnTo>
                      <a:pt x="2259" y="3"/>
                    </a:lnTo>
                    <a:lnTo>
                      <a:pt x="228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38" name="TextBox 67">
              <a:extLst>
                <a:ext uri="{FF2B5EF4-FFF2-40B4-BE49-F238E27FC236}">
                  <a16:creationId xmlns:a16="http://schemas.microsoft.com/office/drawing/2014/main" id="{32A4F09F-C709-4F1E-B8D8-C8F2A4F00E0C}"/>
                </a:ext>
              </a:extLst>
            </p:cNvPr>
            <p:cNvSpPr txBox="1"/>
            <p:nvPr/>
          </p:nvSpPr>
          <p:spPr>
            <a:xfrm>
              <a:off x="1023498" y="1949147"/>
              <a:ext cx="2590250" cy="1692771"/>
            </a:xfrm>
            <a:prstGeom prst="rect">
              <a:avLst/>
            </a:prstGeom>
            <a:noFill/>
          </p:spPr>
          <p:txBody>
            <a:bodyPr wrap="square" lIns="0" tIns="0" rIns="0" bIns="0" rtlCol="0">
              <a:spAutoFit/>
            </a:bodyPr>
            <a:lstStyle/>
            <a:p>
              <a:pPr algn="just"/>
              <a:r>
                <a:rPr lang="tr-TR" sz="1100" b="1" spc="40" dirty="0">
                  <a:solidFill>
                    <a:srgbClr val="242D38"/>
                  </a:solidFill>
                </a:rPr>
                <a:t>Yıllık enerji tüketimleri </a:t>
              </a:r>
              <a:r>
                <a:rPr lang="tr-TR" sz="1100" b="1" u="sng" spc="40" dirty="0">
                  <a:solidFill>
                    <a:srgbClr val="FF0000"/>
                  </a:solidFill>
                </a:rPr>
                <a:t>500 TEP ve üzeri</a:t>
              </a:r>
              <a:r>
                <a:rPr lang="tr-TR" sz="1100" b="1" spc="40" dirty="0">
                  <a:solidFill>
                    <a:srgbClr val="FF0000"/>
                  </a:solidFill>
                </a:rPr>
                <a:t> </a:t>
              </a:r>
              <a:r>
                <a:rPr lang="tr-TR" sz="1100" b="1" spc="40" dirty="0">
                  <a:solidFill>
                    <a:srgbClr val="242D38"/>
                  </a:solidFill>
                </a:rPr>
                <a:t>işletmeler;</a:t>
              </a:r>
            </a:p>
            <a:p>
              <a:pPr marL="285750" indent="-285750" algn="just">
                <a:buFont typeface="Arial" panose="020B0604020202020204" pitchFamily="34" charset="0"/>
                <a:buChar char="•"/>
              </a:pPr>
              <a:r>
                <a:rPr lang="tr-TR" sz="1100" dirty="0">
                  <a:solidFill>
                    <a:srgbClr val="242D38"/>
                  </a:solidFill>
                </a:rPr>
                <a:t>Bakanlık veri tabanına (ENVER </a:t>
              </a:r>
              <a:r>
                <a:rPr lang="tr-TR" sz="1100" dirty="0" err="1">
                  <a:solidFill>
                    <a:srgbClr val="242D38"/>
                  </a:solidFill>
                </a:rPr>
                <a:t>Portalı</a:t>
              </a:r>
              <a:r>
                <a:rPr lang="tr-TR" sz="1100" dirty="0">
                  <a:solidFill>
                    <a:srgbClr val="242D38"/>
                  </a:solidFill>
                </a:rPr>
                <a:t>) kayıtlı olma,</a:t>
              </a:r>
            </a:p>
            <a:p>
              <a:pPr marL="285750" indent="-285750" algn="just">
                <a:buFont typeface="Arial" panose="020B0604020202020204" pitchFamily="34" charset="0"/>
                <a:buChar char="•"/>
              </a:pPr>
              <a:r>
                <a:rPr lang="tr-TR" sz="1100" dirty="0">
                  <a:solidFill>
                    <a:srgbClr val="242D38"/>
                  </a:solidFill>
                </a:rPr>
                <a:t>Enerji yöneticisi atama,</a:t>
              </a:r>
            </a:p>
            <a:p>
              <a:pPr marL="285750" indent="-285750" algn="just">
                <a:buFont typeface="Arial" panose="020B0604020202020204" pitchFamily="34" charset="0"/>
                <a:buChar char="•"/>
              </a:pPr>
              <a:r>
                <a:rPr lang="tr-TR" sz="1100" spc="40" dirty="0">
                  <a:solidFill>
                    <a:srgbClr val="242D38"/>
                  </a:solidFill>
                </a:rPr>
                <a:t>TSE EN ISO 50001 Enerji Yönetimi Sertifikasına sahip olma,</a:t>
              </a:r>
            </a:p>
            <a:p>
              <a:pPr algn="just"/>
              <a:endParaRPr lang="tr-TR" sz="1100" spc="40" dirty="0">
                <a:solidFill>
                  <a:srgbClr val="242D38"/>
                </a:solidFill>
              </a:endParaRPr>
            </a:p>
            <a:p>
              <a:pPr algn="just"/>
              <a:r>
                <a:rPr lang="tr-TR" sz="1100" spc="40" dirty="0">
                  <a:solidFill>
                    <a:srgbClr val="242D38"/>
                  </a:solidFill>
                </a:rPr>
                <a:t>şartlarını sağlamak kaydı ile başvuruda bulunabilirler.</a:t>
              </a:r>
            </a:p>
          </p:txBody>
        </p:sp>
        <p:sp>
          <p:nvSpPr>
            <p:cNvPr id="39" name="TextBox 126">
              <a:extLst>
                <a:ext uri="{FF2B5EF4-FFF2-40B4-BE49-F238E27FC236}">
                  <a16:creationId xmlns:a16="http://schemas.microsoft.com/office/drawing/2014/main" id="{02946E1B-DAAF-4460-9465-1B2F3BEAE4DE}"/>
                </a:ext>
              </a:extLst>
            </p:cNvPr>
            <p:cNvSpPr txBox="1">
              <a:spLocks noChangeAspect="1"/>
            </p:cNvSpPr>
            <p:nvPr/>
          </p:nvSpPr>
          <p:spPr>
            <a:xfrm>
              <a:off x="347424" y="5373955"/>
              <a:ext cx="11565182" cy="692497"/>
            </a:xfrm>
            <a:prstGeom prst="rect">
              <a:avLst/>
            </a:prstGeom>
            <a:noFill/>
          </p:spPr>
          <p:txBody>
            <a:bodyPr wrap="square" lIns="0" tIns="0" rIns="0" bIns="0" rtlCol="0">
              <a:spAutoFit/>
            </a:bodyPr>
            <a:lstStyle/>
            <a:p>
              <a:pPr algn="just"/>
              <a:r>
                <a:rPr lang="tr-TR" sz="1500" spc="40" dirty="0">
                  <a:solidFill>
                    <a:srgbClr val="242D38"/>
                  </a:solidFill>
                  <a:latin typeface="+mj-lt"/>
                </a:rPr>
                <a:t>Gönüllü anlaşma kapsamında enerji yoğunluğu hesabında,  işletmelerin </a:t>
              </a:r>
              <a:r>
                <a:rPr lang="tr-TR" sz="1500" b="1" spc="40" dirty="0">
                  <a:solidFill>
                    <a:srgbClr val="FF0000"/>
                  </a:solidFill>
                  <a:latin typeface="+mj-lt"/>
                </a:rPr>
                <a:t>yenilenebilir kaynaklardan, </a:t>
              </a:r>
              <a:r>
                <a:rPr lang="tr-TR" sz="1500" b="1" dirty="0" err="1">
                  <a:solidFill>
                    <a:srgbClr val="FF0000"/>
                  </a:solidFill>
                </a:rPr>
                <a:t>kojenerasyon</a:t>
              </a:r>
              <a:r>
                <a:rPr lang="tr-TR" sz="1500" b="1" dirty="0">
                  <a:solidFill>
                    <a:srgbClr val="FF0000"/>
                  </a:solidFill>
                </a:rPr>
                <a:t> ve atık tesislerinde</a:t>
              </a:r>
              <a:r>
                <a:rPr lang="tr-TR" sz="1500" spc="40" dirty="0">
                  <a:solidFill>
                    <a:srgbClr val="242D38"/>
                  </a:solidFill>
                  <a:latin typeface="+mj-lt"/>
                </a:rPr>
                <a:t> ürettikleri enerji miktarı, bu tesislerin anlaşma dönemi içinde işletmeye alınmış olunması kaydı ile bir defaya mahsus olmak üzere işletmenin </a:t>
              </a:r>
              <a:r>
                <a:rPr lang="tr-TR" sz="1500" b="1" spc="40" dirty="0">
                  <a:solidFill>
                    <a:srgbClr val="FF0000"/>
                  </a:solidFill>
                  <a:latin typeface="+mj-lt"/>
                </a:rPr>
                <a:t>yıllık toplam enerji tüketimi miktarından düşülür</a:t>
              </a:r>
              <a:r>
                <a:rPr lang="tr-TR" sz="1500" spc="40" dirty="0">
                  <a:solidFill>
                    <a:srgbClr val="242D38"/>
                  </a:solidFill>
                  <a:latin typeface="+mj-lt"/>
                </a:rPr>
                <a:t>. </a:t>
              </a:r>
              <a:endParaRPr lang="en-IN" sz="1500" spc="40" dirty="0">
                <a:solidFill>
                  <a:srgbClr val="242D38"/>
                </a:solidFill>
                <a:latin typeface="+mj-lt"/>
              </a:endParaRPr>
            </a:p>
          </p:txBody>
        </p:sp>
      </p:grpSp>
    </p:spTree>
    <p:extLst>
      <p:ext uri="{BB962C8B-B14F-4D97-AF65-F5344CB8AC3E}">
        <p14:creationId xmlns:p14="http://schemas.microsoft.com/office/powerpoint/2010/main" val="307325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id="{585E2608-9754-4D87-AB2A-E399F1463C9E}"/>
              </a:ext>
            </a:extLst>
          </p:cNvPr>
          <p:cNvGrpSpPr/>
          <p:nvPr/>
        </p:nvGrpSpPr>
        <p:grpSpPr>
          <a:xfrm>
            <a:off x="196769" y="99292"/>
            <a:ext cx="11796064" cy="6550757"/>
            <a:chOff x="196769" y="99292"/>
            <a:chExt cx="11796064" cy="6550757"/>
          </a:xfrm>
        </p:grpSpPr>
        <p:cxnSp>
          <p:nvCxnSpPr>
            <p:cNvPr id="8" name="Düz Bağlayıcı 7"/>
            <p:cNvCxnSpPr/>
            <p:nvPr/>
          </p:nvCxnSpPr>
          <p:spPr>
            <a:xfrm>
              <a:off x="218209" y="1035627"/>
              <a:ext cx="11741727" cy="2598"/>
            </a:xfrm>
            <a:prstGeom prst="line">
              <a:avLst/>
            </a:prstGeom>
            <a:blipFill>
              <a:blip r:embed="rId3">
                <a:lum bright="3000"/>
              </a:blip>
              <a:stretch>
                <a:fillRect/>
              </a:stretch>
            </a:blipFill>
            <a:ln w="57150">
              <a:solidFill>
                <a:srgbClr val="DE101C"/>
              </a:solidFill>
            </a:ln>
          </p:spPr>
          <p:style>
            <a:lnRef idx="2">
              <a:schemeClr val="accent1">
                <a:shade val="50000"/>
              </a:schemeClr>
            </a:lnRef>
            <a:fillRef idx="1">
              <a:schemeClr val="accent1"/>
            </a:fillRef>
            <a:effectRef idx="0">
              <a:schemeClr val="accent1"/>
            </a:effectRef>
            <a:fontRef idx="minor">
              <a:schemeClr val="lt1"/>
            </a:fontRef>
          </p:style>
        </p:cxnSp>
        <p:sp>
          <p:nvSpPr>
            <p:cNvPr id="10" name="Yuvarlatılmış Çapraz Köşeli Dikdörtgen 9"/>
            <p:cNvSpPr/>
            <p:nvPr/>
          </p:nvSpPr>
          <p:spPr>
            <a:xfrm>
              <a:off x="218206" y="99292"/>
              <a:ext cx="11741727" cy="848734"/>
            </a:xfrm>
            <a:prstGeom prst="round2DiagRect">
              <a:avLst>
                <a:gd name="adj1" fmla="val 45461"/>
                <a:gd name="adj2" fmla="val 0"/>
              </a:avLst>
            </a:prstGeom>
            <a:blipFill>
              <a:blip r:embed="rId3">
                <a:lum bright="3000"/>
              </a:blip>
              <a:stretch>
                <a:fillRect/>
              </a:stretch>
            </a:blipFill>
            <a:ln>
              <a:solidFill>
                <a:srgbClr val="B20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Justus oldstyle"/>
                <a:ea typeface="+mn-ea"/>
                <a:cs typeface="+mn-cs"/>
              </a:endParaRPr>
            </a:p>
          </p:txBody>
        </p:sp>
        <p:sp>
          <p:nvSpPr>
            <p:cNvPr id="12" name="Round Diagonal Corner Rectangle 11"/>
            <p:cNvSpPr/>
            <p:nvPr/>
          </p:nvSpPr>
          <p:spPr>
            <a:xfrm>
              <a:off x="196770" y="5730352"/>
              <a:ext cx="11796063" cy="919697"/>
            </a:xfrm>
            <a:prstGeom prst="round2DiagRect">
              <a:avLst/>
            </a:prstGeom>
            <a:gradFill flip="none" rotWithShape="1">
              <a:gsLst>
                <a:gs pos="45000">
                  <a:srgbClr val="FF7474">
                    <a:lumMod val="73000"/>
                    <a:lumOff val="27000"/>
                    <a:alpha val="83000"/>
                  </a:srgbClr>
                </a:gs>
                <a:gs pos="29000">
                  <a:srgbClr val="C00000">
                    <a:lumMod val="88000"/>
                    <a:lumOff val="12000"/>
                  </a:srgbClr>
                </a:gs>
                <a:gs pos="64000">
                  <a:srgbClr val="FF0000"/>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Justus oldstyle"/>
                <a:ea typeface="+mn-ea"/>
                <a:cs typeface="+mn-cs"/>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5411" y="5821203"/>
              <a:ext cx="2527977" cy="737993"/>
            </a:xfrm>
            <a:prstGeom prst="rect">
              <a:avLst/>
            </a:prstGeom>
          </p:spPr>
        </p:pic>
        <p:sp>
          <p:nvSpPr>
            <p:cNvPr id="14" name="Round Same Side Corner Rectangle 12"/>
            <p:cNvSpPr/>
            <p:nvPr/>
          </p:nvSpPr>
          <p:spPr>
            <a:xfrm>
              <a:off x="196769" y="5650191"/>
              <a:ext cx="11796063" cy="60502"/>
            </a:xfrm>
            <a:prstGeom prst="round2Same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Justus oldstyle"/>
                <a:ea typeface="+mn-ea"/>
                <a:cs typeface="+mn-cs"/>
              </a:endParaRPr>
            </a:p>
          </p:txBody>
        </p:sp>
      </p:grpSp>
      <p:sp>
        <p:nvSpPr>
          <p:cNvPr id="4" name="Slide Number Placeholder 3"/>
          <p:cNvSpPr>
            <a:spLocks noGrp="1"/>
          </p:cNvSpPr>
          <p:nvPr>
            <p:ph type="sldNum" sz="quarter" idx="12"/>
          </p:nvPr>
        </p:nvSpPr>
        <p:spPr>
          <a:xfrm>
            <a:off x="8663038" y="6284922"/>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2B267A-8B44-4596-918F-83F90078A6EC}" type="slidenum">
              <a:rPr kumimoji="0" lang="tr-TR" sz="1800" b="0" i="0" u="none" strike="noStrike" kern="1200" cap="none" spc="0" normalizeH="0" baseline="0" noProof="0" smtClean="0">
                <a:ln>
                  <a:noFill/>
                </a:ln>
                <a:solidFill>
                  <a:prstClr val="black"/>
                </a:solidFill>
                <a:effectLst/>
                <a:uLnTx/>
                <a:uFillTx/>
                <a:latin typeface="Justus oldstyl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tr-TR" sz="1800" b="0" i="0" u="none" strike="noStrike" kern="1200" cap="none" spc="0" normalizeH="0" baseline="0" noProof="0" dirty="0">
              <a:ln>
                <a:noFill/>
              </a:ln>
              <a:solidFill>
                <a:prstClr val="black"/>
              </a:solidFill>
              <a:effectLst/>
              <a:uLnTx/>
              <a:uFillTx/>
              <a:latin typeface="Justus oldstyle"/>
              <a:ea typeface="+mn-ea"/>
              <a:cs typeface="+mn-cs"/>
            </a:endParaRPr>
          </a:p>
        </p:txBody>
      </p:sp>
      <p:sp>
        <p:nvSpPr>
          <p:cNvPr id="15" name="Başlık 1">
            <a:extLst>
              <a:ext uri="{FF2B5EF4-FFF2-40B4-BE49-F238E27FC236}">
                <a16:creationId xmlns:a16="http://schemas.microsoft.com/office/drawing/2014/main" id="{7D233F51-10D8-4081-814C-85C368202FFF}"/>
              </a:ext>
            </a:extLst>
          </p:cNvPr>
          <p:cNvSpPr txBox="1">
            <a:spLocks/>
          </p:cNvSpPr>
          <p:nvPr/>
        </p:nvSpPr>
        <p:spPr>
          <a:xfrm>
            <a:off x="601258" y="291701"/>
            <a:ext cx="6101099" cy="424732"/>
          </a:xfrm>
          <a:prstGeom prst="rect">
            <a:avLst/>
          </a:prstGeom>
        </p:spPr>
        <p:txBody>
          <a:bodyPr wrap="square" rtlCol="0">
            <a:sp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dirty="0">
                <a:solidFill>
                  <a:schemeClr val="bg1"/>
                </a:solidFill>
              </a:rPr>
              <a:t>Gönüllü Anlaşma Destek Programı</a:t>
            </a:r>
          </a:p>
        </p:txBody>
      </p:sp>
      <p:grpSp>
        <p:nvGrpSpPr>
          <p:cNvPr id="11" name="Grup 10">
            <a:extLst>
              <a:ext uri="{FF2B5EF4-FFF2-40B4-BE49-F238E27FC236}">
                <a16:creationId xmlns:a16="http://schemas.microsoft.com/office/drawing/2014/main" id="{832BD235-2844-44CB-A595-433388888771}"/>
              </a:ext>
            </a:extLst>
          </p:cNvPr>
          <p:cNvGrpSpPr/>
          <p:nvPr/>
        </p:nvGrpSpPr>
        <p:grpSpPr>
          <a:xfrm>
            <a:off x="1236000" y="1389683"/>
            <a:ext cx="9720000" cy="3600000"/>
            <a:chOff x="0" y="10981"/>
            <a:chExt cx="11627423" cy="3901335"/>
          </a:xfrm>
        </p:grpSpPr>
        <p:grpSp>
          <p:nvGrpSpPr>
            <p:cNvPr id="16" name="Grup 15">
              <a:extLst>
                <a:ext uri="{FF2B5EF4-FFF2-40B4-BE49-F238E27FC236}">
                  <a16:creationId xmlns:a16="http://schemas.microsoft.com/office/drawing/2014/main" id="{2CC2973F-6EC5-480D-97DB-EA5589F19E0B}"/>
                </a:ext>
              </a:extLst>
            </p:cNvPr>
            <p:cNvGrpSpPr/>
            <p:nvPr/>
          </p:nvGrpSpPr>
          <p:grpSpPr>
            <a:xfrm>
              <a:off x="1965203" y="10981"/>
              <a:ext cx="9662220" cy="3867898"/>
              <a:chOff x="1965203" y="11658"/>
              <a:chExt cx="10515552" cy="4106477"/>
            </a:xfrm>
          </p:grpSpPr>
          <p:grpSp>
            <p:nvGrpSpPr>
              <p:cNvPr id="20" name="Grup 19">
                <a:extLst>
                  <a:ext uri="{FF2B5EF4-FFF2-40B4-BE49-F238E27FC236}">
                    <a16:creationId xmlns:a16="http://schemas.microsoft.com/office/drawing/2014/main" id="{F481A789-508E-4D3C-BC24-E98C9A8E2B1C}"/>
                  </a:ext>
                </a:extLst>
              </p:cNvPr>
              <p:cNvGrpSpPr/>
              <p:nvPr/>
            </p:nvGrpSpPr>
            <p:grpSpPr>
              <a:xfrm>
                <a:off x="1965203" y="11658"/>
                <a:ext cx="10515552" cy="1552457"/>
                <a:chOff x="1965203" y="11658"/>
                <a:chExt cx="10515552" cy="1552457"/>
              </a:xfrm>
            </p:grpSpPr>
            <p:grpSp>
              <p:nvGrpSpPr>
                <p:cNvPr id="33" name="Grup 32">
                  <a:extLst>
                    <a:ext uri="{FF2B5EF4-FFF2-40B4-BE49-F238E27FC236}">
                      <a16:creationId xmlns:a16="http://schemas.microsoft.com/office/drawing/2014/main" id="{F5F6FB6B-CFD0-4B15-BE2A-E23CD7699928}"/>
                    </a:ext>
                  </a:extLst>
                </p:cNvPr>
                <p:cNvGrpSpPr/>
                <p:nvPr/>
              </p:nvGrpSpPr>
              <p:grpSpPr>
                <a:xfrm>
                  <a:off x="4044960" y="14920"/>
                  <a:ext cx="6343396" cy="1549195"/>
                  <a:chOff x="4044960" y="14920"/>
                  <a:chExt cx="6343396" cy="1549195"/>
                </a:xfrm>
              </p:grpSpPr>
              <p:sp>
                <p:nvSpPr>
                  <p:cNvPr id="38" name="Freeform 105">
                    <a:extLst>
                      <a:ext uri="{FF2B5EF4-FFF2-40B4-BE49-F238E27FC236}">
                        <a16:creationId xmlns:a16="http://schemas.microsoft.com/office/drawing/2014/main" id="{5CEFC8CC-8639-4035-B8E5-7C38893E0543}"/>
                      </a:ext>
                    </a:extLst>
                  </p:cNvPr>
                  <p:cNvSpPr/>
                  <p:nvPr/>
                </p:nvSpPr>
                <p:spPr>
                  <a:xfrm>
                    <a:off x="4044960" y="14920"/>
                    <a:ext cx="2160000" cy="576000"/>
                  </a:xfrm>
                  <a:custGeom>
                    <a:avLst/>
                    <a:gdLst>
                      <a:gd name="connsiteX0" fmla="*/ 122381 w 2445023"/>
                      <a:gd name="connsiteY0" fmla="*/ 0 h 590154"/>
                      <a:gd name="connsiteX1" fmla="*/ 2445023 w 2445023"/>
                      <a:gd name="connsiteY1" fmla="*/ 0 h 590154"/>
                      <a:gd name="connsiteX2" fmla="*/ 2322643 w 2445023"/>
                      <a:gd name="connsiteY2" fmla="*/ 590154 h 590154"/>
                      <a:gd name="connsiteX3" fmla="*/ 0 w 2445023"/>
                      <a:gd name="connsiteY3" fmla="*/ 590154 h 590154"/>
                      <a:gd name="connsiteX4" fmla="*/ 122381 w 2445023"/>
                      <a:gd name="connsiteY4" fmla="*/ 0 h 59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023" h="590154">
                        <a:moveTo>
                          <a:pt x="122381" y="0"/>
                        </a:moveTo>
                        <a:lnTo>
                          <a:pt x="2445023" y="0"/>
                        </a:lnTo>
                        <a:lnTo>
                          <a:pt x="2322643" y="590154"/>
                        </a:lnTo>
                        <a:lnTo>
                          <a:pt x="0" y="590154"/>
                        </a:lnTo>
                        <a:lnTo>
                          <a:pt x="12238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tr-TR" sz="1400" kern="1200" spc="4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Yatırım Bedeli</a:t>
                    </a:r>
                    <a:endParaRPr lang="tr-TR" sz="2000">
                      <a:effectLst/>
                      <a:latin typeface="Times New Roman" panose="02020603050405020304" pitchFamily="18" charset="0"/>
                      <a:ea typeface="Times New Roman" panose="02020603050405020304" pitchFamily="18" charset="0"/>
                    </a:endParaRPr>
                  </a:p>
                  <a:p>
                    <a:pPr algn="ctr">
                      <a:spcAft>
                        <a:spcPts val="0"/>
                      </a:spcAft>
                    </a:pPr>
                    <a:r>
                      <a:rPr lang="tr-TR" sz="1400" kern="1200" spc="4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a:t>
                    </a:r>
                    <a:r>
                      <a:rPr lang="tr-TR" sz="1400" kern="1200">
                        <a:solidFill>
                          <a:srgbClr val="FFFFFF"/>
                        </a:solidFill>
                        <a:effectLst/>
                        <a:ea typeface="Times New Roman" panose="02020603050405020304" pitchFamily="18" charset="0"/>
                        <a:cs typeface="Times New Roman" panose="02020603050405020304" pitchFamily="18" charset="0"/>
                      </a:rPr>
                      <a:t>₺)</a:t>
                    </a:r>
                    <a:endParaRPr lang="tr-TR" sz="2000">
                      <a:effectLst/>
                      <a:latin typeface="Times New Roman" panose="02020603050405020304" pitchFamily="18" charset="0"/>
                      <a:ea typeface="Times New Roman" panose="02020603050405020304" pitchFamily="18" charset="0"/>
                    </a:endParaRPr>
                  </a:p>
                </p:txBody>
              </p:sp>
              <p:sp>
                <p:nvSpPr>
                  <p:cNvPr id="39" name="Oval 38">
                    <a:extLst>
                      <a:ext uri="{FF2B5EF4-FFF2-40B4-BE49-F238E27FC236}">
                        <a16:creationId xmlns:a16="http://schemas.microsoft.com/office/drawing/2014/main" id="{9CB79627-8E4E-49D1-B80B-27634E0BB976}"/>
                      </a:ext>
                    </a:extLst>
                  </p:cNvPr>
                  <p:cNvSpPr/>
                  <p:nvPr/>
                </p:nvSpPr>
                <p:spPr>
                  <a:xfrm>
                    <a:off x="4433972" y="806222"/>
                    <a:ext cx="1224001" cy="7578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spcAft>
                        <a:spcPts val="0"/>
                      </a:spcAft>
                    </a:pPr>
                    <a:r>
                      <a:rPr lang="tr-TR" sz="1400" kern="1200" dirty="0">
                        <a:solidFill>
                          <a:srgbClr val="FFFFFF"/>
                        </a:solidFill>
                        <a:effectLst/>
                        <a:ea typeface="Times New Roman" panose="02020603050405020304" pitchFamily="18" charset="0"/>
                        <a:cs typeface="Times New Roman" panose="02020603050405020304" pitchFamily="18" charset="0"/>
                      </a:rPr>
                      <a:t>8,3 milyon</a:t>
                    </a:r>
                    <a:endParaRPr lang="tr-TR" sz="2000" dirty="0">
                      <a:effectLst/>
                      <a:latin typeface="Times New Roman" panose="02020603050405020304" pitchFamily="18" charset="0"/>
                      <a:ea typeface="Times New Roman" panose="02020603050405020304" pitchFamily="18" charset="0"/>
                    </a:endParaRPr>
                  </a:p>
                </p:txBody>
              </p:sp>
              <p:sp>
                <p:nvSpPr>
                  <p:cNvPr id="40" name="Freeform 114">
                    <a:extLst>
                      <a:ext uri="{FF2B5EF4-FFF2-40B4-BE49-F238E27FC236}">
                        <a16:creationId xmlns:a16="http://schemas.microsoft.com/office/drawing/2014/main" id="{88E1C7F0-D76B-41CC-AE08-66F007F26958}"/>
                      </a:ext>
                    </a:extLst>
                  </p:cNvPr>
                  <p:cNvSpPr/>
                  <p:nvPr/>
                </p:nvSpPr>
                <p:spPr>
                  <a:xfrm>
                    <a:off x="6126451" y="14920"/>
                    <a:ext cx="2160000" cy="576000"/>
                  </a:xfrm>
                  <a:custGeom>
                    <a:avLst/>
                    <a:gdLst>
                      <a:gd name="connsiteX0" fmla="*/ 122381 w 2445023"/>
                      <a:gd name="connsiteY0" fmla="*/ 0 h 590154"/>
                      <a:gd name="connsiteX1" fmla="*/ 2445023 w 2445023"/>
                      <a:gd name="connsiteY1" fmla="*/ 0 h 590154"/>
                      <a:gd name="connsiteX2" fmla="*/ 2322643 w 2445023"/>
                      <a:gd name="connsiteY2" fmla="*/ 590154 h 590154"/>
                      <a:gd name="connsiteX3" fmla="*/ 0 w 2445023"/>
                      <a:gd name="connsiteY3" fmla="*/ 590154 h 590154"/>
                      <a:gd name="connsiteX4" fmla="*/ 122381 w 2445023"/>
                      <a:gd name="connsiteY4" fmla="*/ 0 h 59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023" h="590154">
                        <a:moveTo>
                          <a:pt x="122381" y="0"/>
                        </a:moveTo>
                        <a:lnTo>
                          <a:pt x="2445023" y="0"/>
                        </a:lnTo>
                        <a:lnTo>
                          <a:pt x="2322643" y="590154"/>
                        </a:lnTo>
                        <a:lnTo>
                          <a:pt x="0" y="590154"/>
                        </a:lnTo>
                        <a:lnTo>
                          <a:pt x="12238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tr-TR" sz="1400" kern="1200" spc="4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Destek Tutarı</a:t>
                    </a:r>
                    <a:endParaRPr lang="tr-TR" sz="2000">
                      <a:effectLst/>
                      <a:latin typeface="Times New Roman" panose="02020603050405020304" pitchFamily="18" charset="0"/>
                      <a:ea typeface="Times New Roman" panose="02020603050405020304" pitchFamily="18" charset="0"/>
                    </a:endParaRPr>
                  </a:p>
                  <a:p>
                    <a:pPr algn="ctr">
                      <a:spcAft>
                        <a:spcPts val="0"/>
                      </a:spcAft>
                    </a:pPr>
                    <a:r>
                      <a:rPr lang="tr-TR" sz="1400" kern="1200" spc="4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a:t>
                    </a:r>
                    <a:r>
                      <a:rPr lang="tr-TR" sz="1400" kern="1200">
                        <a:solidFill>
                          <a:srgbClr val="FFFFFF"/>
                        </a:solidFill>
                        <a:effectLst/>
                        <a:ea typeface="Times New Roman" panose="02020603050405020304" pitchFamily="18" charset="0"/>
                        <a:cs typeface="Times New Roman" panose="02020603050405020304" pitchFamily="18" charset="0"/>
                      </a:rPr>
                      <a:t>₺)</a:t>
                    </a:r>
                    <a:endParaRPr lang="tr-TR" sz="2000">
                      <a:effectLst/>
                      <a:latin typeface="Times New Roman" panose="02020603050405020304" pitchFamily="18" charset="0"/>
                      <a:ea typeface="Times New Roman" panose="02020603050405020304" pitchFamily="18" charset="0"/>
                    </a:endParaRPr>
                  </a:p>
                </p:txBody>
              </p:sp>
              <p:sp>
                <p:nvSpPr>
                  <p:cNvPr id="41" name="Oval 40">
                    <a:extLst>
                      <a:ext uri="{FF2B5EF4-FFF2-40B4-BE49-F238E27FC236}">
                        <a16:creationId xmlns:a16="http://schemas.microsoft.com/office/drawing/2014/main" id="{ABF029B4-2F96-42E0-8CAC-3DEA57E82CCA}"/>
                      </a:ext>
                    </a:extLst>
                  </p:cNvPr>
                  <p:cNvSpPr/>
                  <p:nvPr/>
                </p:nvSpPr>
                <p:spPr>
                  <a:xfrm>
                    <a:off x="6532361" y="792097"/>
                    <a:ext cx="1224001" cy="7578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spcAft>
                        <a:spcPts val="0"/>
                      </a:spcAft>
                    </a:pPr>
                    <a:r>
                      <a:rPr lang="tr-TR" sz="1400" dirty="0">
                        <a:solidFill>
                          <a:srgbClr val="FFFFFF"/>
                        </a:solidFill>
                        <a:ea typeface="Times New Roman" panose="02020603050405020304" pitchFamily="18" charset="0"/>
                        <a:cs typeface="Times New Roman" panose="02020603050405020304" pitchFamily="18" charset="0"/>
                      </a:rPr>
                      <a:t>9</a:t>
                    </a:r>
                    <a:r>
                      <a:rPr lang="tr-TR" sz="1400" kern="1200" dirty="0">
                        <a:solidFill>
                          <a:srgbClr val="FFFFFF"/>
                        </a:solidFill>
                        <a:effectLst/>
                        <a:ea typeface="Times New Roman" panose="02020603050405020304" pitchFamily="18" charset="0"/>
                        <a:cs typeface="Times New Roman" panose="02020603050405020304" pitchFamily="18" charset="0"/>
                      </a:rPr>
                      <a:t>00 bin</a:t>
                    </a:r>
                    <a:endParaRPr lang="tr-TR" sz="2000" dirty="0">
                      <a:effectLst/>
                      <a:latin typeface="Times New Roman" panose="02020603050405020304" pitchFamily="18" charset="0"/>
                      <a:ea typeface="Times New Roman" panose="02020603050405020304" pitchFamily="18" charset="0"/>
                    </a:endParaRPr>
                  </a:p>
                </p:txBody>
              </p:sp>
              <p:sp>
                <p:nvSpPr>
                  <p:cNvPr id="42" name="Freeform 123">
                    <a:extLst>
                      <a:ext uri="{FF2B5EF4-FFF2-40B4-BE49-F238E27FC236}">
                        <a16:creationId xmlns:a16="http://schemas.microsoft.com/office/drawing/2014/main" id="{6FFD3BDB-253F-4D7A-A429-7133DEE24D6C}"/>
                      </a:ext>
                    </a:extLst>
                  </p:cNvPr>
                  <p:cNvSpPr/>
                  <p:nvPr/>
                </p:nvSpPr>
                <p:spPr>
                  <a:xfrm>
                    <a:off x="8228964" y="14920"/>
                    <a:ext cx="2159392" cy="576000"/>
                  </a:xfrm>
                  <a:custGeom>
                    <a:avLst/>
                    <a:gdLst>
                      <a:gd name="connsiteX0" fmla="*/ 122381 w 2445023"/>
                      <a:gd name="connsiteY0" fmla="*/ 0 h 590154"/>
                      <a:gd name="connsiteX1" fmla="*/ 2445023 w 2445023"/>
                      <a:gd name="connsiteY1" fmla="*/ 0 h 590154"/>
                      <a:gd name="connsiteX2" fmla="*/ 2322643 w 2445023"/>
                      <a:gd name="connsiteY2" fmla="*/ 590154 h 590154"/>
                      <a:gd name="connsiteX3" fmla="*/ 0 w 2445023"/>
                      <a:gd name="connsiteY3" fmla="*/ 590154 h 590154"/>
                      <a:gd name="connsiteX4" fmla="*/ 122381 w 2445023"/>
                      <a:gd name="connsiteY4" fmla="*/ 0 h 59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023" h="590154">
                        <a:moveTo>
                          <a:pt x="122381" y="0"/>
                        </a:moveTo>
                        <a:lnTo>
                          <a:pt x="2445023" y="0"/>
                        </a:lnTo>
                        <a:lnTo>
                          <a:pt x="2322643" y="590154"/>
                        </a:lnTo>
                        <a:lnTo>
                          <a:pt x="0" y="590154"/>
                        </a:lnTo>
                        <a:lnTo>
                          <a:pt x="12238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tr-TR" sz="1400" kern="1200" spc="4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Parasal Tasarruf (</a:t>
                    </a:r>
                    <a:r>
                      <a:rPr lang="tr-TR" sz="1400" kern="1200">
                        <a:solidFill>
                          <a:srgbClr val="FFFFFF"/>
                        </a:solidFill>
                        <a:effectLst/>
                        <a:ea typeface="Times New Roman" panose="02020603050405020304" pitchFamily="18" charset="0"/>
                        <a:cs typeface="Times New Roman" panose="02020603050405020304" pitchFamily="18" charset="0"/>
                      </a:rPr>
                      <a:t>₺/Yıl)</a:t>
                    </a:r>
                    <a:endParaRPr lang="tr-TR" sz="2000">
                      <a:effectLst/>
                      <a:latin typeface="Times New Roman" panose="02020603050405020304" pitchFamily="18" charset="0"/>
                      <a:ea typeface="Times New Roman" panose="02020603050405020304" pitchFamily="18" charset="0"/>
                    </a:endParaRPr>
                  </a:p>
                </p:txBody>
              </p:sp>
              <p:sp>
                <p:nvSpPr>
                  <p:cNvPr id="43" name="Oval 42">
                    <a:extLst>
                      <a:ext uri="{FF2B5EF4-FFF2-40B4-BE49-F238E27FC236}">
                        <a16:creationId xmlns:a16="http://schemas.microsoft.com/office/drawing/2014/main" id="{BDFAAB85-0B3C-40C8-B547-34ABFF2A2BE9}"/>
                      </a:ext>
                    </a:extLst>
                  </p:cNvPr>
                  <p:cNvSpPr/>
                  <p:nvPr/>
                </p:nvSpPr>
                <p:spPr>
                  <a:xfrm>
                    <a:off x="8565854" y="792097"/>
                    <a:ext cx="1224001" cy="7578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spcAft>
                        <a:spcPts val="0"/>
                      </a:spcAft>
                    </a:pPr>
                    <a:r>
                      <a:rPr lang="tr-TR" sz="1400" kern="1200" dirty="0">
                        <a:solidFill>
                          <a:srgbClr val="FFFFFF"/>
                        </a:solidFill>
                        <a:effectLst/>
                        <a:ea typeface="Times New Roman" panose="02020603050405020304" pitchFamily="18" charset="0"/>
                        <a:cs typeface="Times New Roman" panose="02020603050405020304" pitchFamily="18" charset="0"/>
                      </a:rPr>
                      <a:t>5,7 milyon</a:t>
                    </a:r>
                    <a:endParaRPr lang="tr-TR" sz="2000" dirty="0">
                      <a:effectLst/>
                      <a:latin typeface="Times New Roman" panose="02020603050405020304" pitchFamily="18" charset="0"/>
                      <a:ea typeface="Times New Roman" panose="02020603050405020304" pitchFamily="18" charset="0"/>
                    </a:endParaRPr>
                  </a:p>
                </p:txBody>
              </p:sp>
            </p:grpSp>
            <p:sp>
              <p:nvSpPr>
                <p:cNvPr id="34" name="Freeform 105">
                  <a:extLst>
                    <a:ext uri="{FF2B5EF4-FFF2-40B4-BE49-F238E27FC236}">
                      <a16:creationId xmlns:a16="http://schemas.microsoft.com/office/drawing/2014/main" id="{7496E457-74BA-40FF-8C48-EAC8C842F661}"/>
                    </a:ext>
                  </a:extLst>
                </p:cNvPr>
                <p:cNvSpPr/>
                <p:nvPr/>
              </p:nvSpPr>
              <p:spPr>
                <a:xfrm>
                  <a:off x="1965203" y="14920"/>
                  <a:ext cx="2160001" cy="576000"/>
                </a:xfrm>
                <a:custGeom>
                  <a:avLst/>
                  <a:gdLst>
                    <a:gd name="connsiteX0" fmla="*/ 122381 w 2445023"/>
                    <a:gd name="connsiteY0" fmla="*/ 0 h 590154"/>
                    <a:gd name="connsiteX1" fmla="*/ 2445023 w 2445023"/>
                    <a:gd name="connsiteY1" fmla="*/ 0 h 590154"/>
                    <a:gd name="connsiteX2" fmla="*/ 2322643 w 2445023"/>
                    <a:gd name="connsiteY2" fmla="*/ 590154 h 590154"/>
                    <a:gd name="connsiteX3" fmla="*/ 0 w 2445023"/>
                    <a:gd name="connsiteY3" fmla="*/ 590154 h 590154"/>
                    <a:gd name="connsiteX4" fmla="*/ 122381 w 2445023"/>
                    <a:gd name="connsiteY4" fmla="*/ 0 h 59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023" h="590154">
                      <a:moveTo>
                        <a:pt x="122381" y="0"/>
                      </a:moveTo>
                      <a:lnTo>
                        <a:pt x="2445023" y="0"/>
                      </a:lnTo>
                      <a:lnTo>
                        <a:pt x="2322643" y="590154"/>
                      </a:lnTo>
                      <a:lnTo>
                        <a:pt x="0" y="590154"/>
                      </a:lnTo>
                      <a:lnTo>
                        <a:pt x="122381"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tr-TR" sz="1400" kern="1200" spc="40"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Anlaşma Sayısı</a:t>
                  </a:r>
                  <a:endParaRPr lang="tr-TR" sz="2000" dirty="0">
                    <a:effectLst/>
                    <a:latin typeface="Times New Roman" panose="02020603050405020304" pitchFamily="18" charset="0"/>
                    <a:ea typeface="Times New Roman" panose="02020603050405020304" pitchFamily="18" charset="0"/>
                  </a:endParaRPr>
                </a:p>
              </p:txBody>
            </p:sp>
            <p:sp>
              <p:nvSpPr>
                <p:cNvPr id="35" name="Oval 34">
                  <a:extLst>
                    <a:ext uri="{FF2B5EF4-FFF2-40B4-BE49-F238E27FC236}">
                      <a16:creationId xmlns:a16="http://schemas.microsoft.com/office/drawing/2014/main" id="{0452E1BA-FD08-440E-873D-E673F1D90DC5}"/>
                    </a:ext>
                  </a:extLst>
                </p:cNvPr>
                <p:cNvSpPr/>
                <p:nvPr/>
              </p:nvSpPr>
              <p:spPr>
                <a:xfrm>
                  <a:off x="2361210" y="806222"/>
                  <a:ext cx="1224001" cy="7578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spcAft>
                      <a:spcPts val="0"/>
                    </a:spcAft>
                  </a:pPr>
                  <a:r>
                    <a:rPr lang="tr-TR" sz="1400" kern="1200" dirty="0">
                      <a:solidFill>
                        <a:srgbClr val="FFFFFF"/>
                      </a:solidFill>
                      <a:effectLst/>
                      <a:ea typeface="Times New Roman" panose="02020603050405020304" pitchFamily="18" charset="0"/>
                      <a:cs typeface="Times New Roman" panose="02020603050405020304" pitchFamily="18" charset="0"/>
                    </a:rPr>
                    <a:t>8</a:t>
                  </a:r>
                  <a:endParaRPr lang="tr-TR" sz="2000" dirty="0">
                    <a:effectLst/>
                    <a:latin typeface="Times New Roman" panose="02020603050405020304" pitchFamily="18" charset="0"/>
                    <a:ea typeface="Times New Roman" panose="02020603050405020304" pitchFamily="18" charset="0"/>
                  </a:endParaRPr>
                </a:p>
              </p:txBody>
            </p:sp>
            <p:sp>
              <p:nvSpPr>
                <p:cNvPr id="36" name="Freeform 105">
                  <a:extLst>
                    <a:ext uri="{FF2B5EF4-FFF2-40B4-BE49-F238E27FC236}">
                      <a16:creationId xmlns:a16="http://schemas.microsoft.com/office/drawing/2014/main" id="{064E31D4-012E-4662-9B85-BFA14B2E3D7E}"/>
                    </a:ext>
                  </a:extLst>
                </p:cNvPr>
                <p:cNvSpPr/>
                <p:nvPr/>
              </p:nvSpPr>
              <p:spPr>
                <a:xfrm>
                  <a:off x="10320755" y="11658"/>
                  <a:ext cx="2160000" cy="576000"/>
                </a:xfrm>
                <a:custGeom>
                  <a:avLst/>
                  <a:gdLst>
                    <a:gd name="connsiteX0" fmla="*/ 122381 w 2445023"/>
                    <a:gd name="connsiteY0" fmla="*/ 0 h 590154"/>
                    <a:gd name="connsiteX1" fmla="*/ 2445023 w 2445023"/>
                    <a:gd name="connsiteY1" fmla="*/ 0 h 590154"/>
                    <a:gd name="connsiteX2" fmla="*/ 2322643 w 2445023"/>
                    <a:gd name="connsiteY2" fmla="*/ 590154 h 590154"/>
                    <a:gd name="connsiteX3" fmla="*/ 0 w 2445023"/>
                    <a:gd name="connsiteY3" fmla="*/ 590154 h 590154"/>
                    <a:gd name="connsiteX4" fmla="*/ 122381 w 2445023"/>
                    <a:gd name="connsiteY4" fmla="*/ 0 h 59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023" h="590154">
                      <a:moveTo>
                        <a:pt x="122381" y="0"/>
                      </a:moveTo>
                      <a:lnTo>
                        <a:pt x="2445023" y="0"/>
                      </a:lnTo>
                      <a:lnTo>
                        <a:pt x="2322643" y="590154"/>
                      </a:lnTo>
                      <a:lnTo>
                        <a:pt x="0" y="590154"/>
                      </a:lnTo>
                      <a:lnTo>
                        <a:pt x="12238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tr-TR" sz="1400" kern="1200" spc="4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Enerji Tasarrufu (TEP/Yıl)</a:t>
                  </a:r>
                  <a:endParaRPr lang="tr-TR" sz="2000">
                    <a:effectLst/>
                    <a:latin typeface="Times New Roman" panose="02020603050405020304" pitchFamily="18" charset="0"/>
                    <a:ea typeface="Times New Roman" panose="02020603050405020304" pitchFamily="18" charset="0"/>
                  </a:endParaRPr>
                </a:p>
              </p:txBody>
            </p:sp>
            <p:sp>
              <p:nvSpPr>
                <p:cNvPr id="37" name="Oval 36">
                  <a:extLst>
                    <a:ext uri="{FF2B5EF4-FFF2-40B4-BE49-F238E27FC236}">
                      <a16:creationId xmlns:a16="http://schemas.microsoft.com/office/drawing/2014/main" id="{9B02BAC9-B3D8-461F-A7CF-613BBC258AF0}"/>
                    </a:ext>
                  </a:extLst>
                </p:cNvPr>
                <p:cNvSpPr/>
                <p:nvPr/>
              </p:nvSpPr>
              <p:spPr>
                <a:xfrm>
                  <a:off x="10637480" y="782905"/>
                  <a:ext cx="1224001" cy="757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spcAft>
                      <a:spcPts val="0"/>
                    </a:spcAft>
                  </a:pPr>
                  <a:r>
                    <a:rPr lang="tr-TR" sz="1400" kern="1200" dirty="0">
                      <a:solidFill>
                        <a:srgbClr val="FFFFFF"/>
                      </a:solidFill>
                      <a:effectLst/>
                      <a:ea typeface="Times New Roman" panose="02020603050405020304" pitchFamily="18" charset="0"/>
                      <a:cs typeface="Times New Roman" panose="02020603050405020304" pitchFamily="18" charset="0"/>
                    </a:rPr>
                    <a:t>5.542</a:t>
                  </a:r>
                  <a:endParaRPr lang="tr-TR" sz="2000" dirty="0">
                    <a:effectLst/>
                    <a:latin typeface="Times New Roman" panose="02020603050405020304" pitchFamily="18" charset="0"/>
                    <a:ea typeface="Times New Roman" panose="02020603050405020304" pitchFamily="18" charset="0"/>
                  </a:endParaRPr>
                </a:p>
              </p:txBody>
            </p:sp>
          </p:grpSp>
          <p:grpSp>
            <p:nvGrpSpPr>
              <p:cNvPr id="21" name="Grup 20">
                <a:extLst>
                  <a:ext uri="{FF2B5EF4-FFF2-40B4-BE49-F238E27FC236}">
                    <a16:creationId xmlns:a16="http://schemas.microsoft.com/office/drawing/2014/main" id="{FE4624CD-8869-476A-8799-5B3537799697}"/>
                  </a:ext>
                </a:extLst>
              </p:cNvPr>
              <p:cNvGrpSpPr/>
              <p:nvPr/>
            </p:nvGrpSpPr>
            <p:grpSpPr>
              <a:xfrm>
                <a:off x="2361210" y="3336925"/>
                <a:ext cx="9500269" cy="781210"/>
                <a:chOff x="2361210" y="3336925"/>
                <a:chExt cx="9500269" cy="781210"/>
              </a:xfrm>
            </p:grpSpPr>
            <p:grpSp>
              <p:nvGrpSpPr>
                <p:cNvPr id="27" name="Grup 26">
                  <a:extLst>
                    <a:ext uri="{FF2B5EF4-FFF2-40B4-BE49-F238E27FC236}">
                      <a16:creationId xmlns:a16="http://schemas.microsoft.com/office/drawing/2014/main" id="{3C47FAFE-A3D3-495F-9645-D18F961CC4A6}"/>
                    </a:ext>
                  </a:extLst>
                </p:cNvPr>
                <p:cNvGrpSpPr/>
                <p:nvPr/>
              </p:nvGrpSpPr>
              <p:grpSpPr>
                <a:xfrm>
                  <a:off x="4433973" y="3346117"/>
                  <a:ext cx="5355881" cy="772018"/>
                  <a:chOff x="4433973" y="3346117"/>
                  <a:chExt cx="5355881" cy="772018"/>
                </a:xfrm>
              </p:grpSpPr>
              <p:sp>
                <p:nvSpPr>
                  <p:cNvPr id="30" name="Oval 29">
                    <a:extLst>
                      <a:ext uri="{FF2B5EF4-FFF2-40B4-BE49-F238E27FC236}">
                        <a16:creationId xmlns:a16="http://schemas.microsoft.com/office/drawing/2014/main" id="{BDA6D127-58F6-4718-B9FA-84FFD883B277}"/>
                      </a:ext>
                    </a:extLst>
                  </p:cNvPr>
                  <p:cNvSpPr/>
                  <p:nvPr/>
                </p:nvSpPr>
                <p:spPr>
                  <a:xfrm>
                    <a:off x="4433973" y="3360242"/>
                    <a:ext cx="1224001" cy="7578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spcAft>
                        <a:spcPts val="0"/>
                      </a:spcAft>
                    </a:pPr>
                    <a:r>
                      <a:rPr lang="tr-TR" sz="1400" kern="1200" dirty="0">
                        <a:solidFill>
                          <a:srgbClr val="FFFFFF"/>
                        </a:solidFill>
                        <a:effectLst/>
                        <a:ea typeface="Times New Roman" panose="02020603050405020304" pitchFamily="18" charset="0"/>
                        <a:cs typeface="Times New Roman" panose="02020603050405020304" pitchFamily="18" charset="0"/>
                      </a:rPr>
                      <a:t>163,2</a:t>
                    </a:r>
                    <a:endParaRPr lang="tr-TR" sz="2000" dirty="0">
                      <a:effectLst/>
                      <a:latin typeface="Times New Roman" panose="02020603050405020304" pitchFamily="18" charset="0"/>
                      <a:ea typeface="Times New Roman" panose="02020603050405020304" pitchFamily="18" charset="0"/>
                    </a:endParaRPr>
                  </a:p>
                  <a:p>
                    <a:pPr algn="ctr">
                      <a:spcAft>
                        <a:spcPts val="0"/>
                      </a:spcAft>
                    </a:pPr>
                    <a:r>
                      <a:rPr lang="tr-TR" sz="1400" kern="1200" dirty="0">
                        <a:solidFill>
                          <a:srgbClr val="FFFFFF"/>
                        </a:solidFill>
                        <a:effectLst/>
                        <a:ea typeface="Times New Roman" panose="02020603050405020304" pitchFamily="18" charset="0"/>
                        <a:cs typeface="Times New Roman" panose="02020603050405020304" pitchFamily="18" charset="0"/>
                      </a:rPr>
                      <a:t>milyon</a:t>
                    </a:r>
                    <a:endParaRPr lang="tr-TR" sz="2000" dirty="0">
                      <a:effectLst/>
                      <a:latin typeface="Times New Roman" panose="02020603050405020304" pitchFamily="18" charset="0"/>
                      <a:ea typeface="Times New Roman" panose="02020603050405020304" pitchFamily="18" charset="0"/>
                    </a:endParaRPr>
                  </a:p>
                </p:txBody>
              </p:sp>
              <p:sp>
                <p:nvSpPr>
                  <p:cNvPr id="31" name="Oval 30">
                    <a:extLst>
                      <a:ext uri="{FF2B5EF4-FFF2-40B4-BE49-F238E27FC236}">
                        <a16:creationId xmlns:a16="http://schemas.microsoft.com/office/drawing/2014/main" id="{AB45348A-2138-4DBF-9E58-7349FF8B0022}"/>
                      </a:ext>
                    </a:extLst>
                  </p:cNvPr>
                  <p:cNvSpPr/>
                  <p:nvPr/>
                </p:nvSpPr>
                <p:spPr>
                  <a:xfrm>
                    <a:off x="6532362" y="3346117"/>
                    <a:ext cx="1224001" cy="7578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spcAft>
                        <a:spcPts val="0"/>
                      </a:spcAft>
                    </a:pPr>
                    <a:r>
                      <a:rPr lang="tr-TR" sz="1400" kern="1200" dirty="0">
                        <a:solidFill>
                          <a:srgbClr val="FFFFFF"/>
                        </a:solidFill>
                        <a:effectLst/>
                        <a:ea typeface="Times New Roman" panose="02020603050405020304" pitchFamily="18" charset="0"/>
                        <a:cs typeface="Times New Roman" panose="02020603050405020304" pitchFamily="18" charset="0"/>
                      </a:rPr>
                      <a:t>29,9 milyon</a:t>
                    </a:r>
                    <a:endParaRPr lang="tr-TR" sz="2000" dirty="0">
                      <a:effectLst/>
                      <a:latin typeface="Times New Roman" panose="02020603050405020304" pitchFamily="18" charset="0"/>
                      <a:ea typeface="Times New Roman" panose="02020603050405020304" pitchFamily="18" charset="0"/>
                    </a:endParaRPr>
                  </a:p>
                </p:txBody>
              </p:sp>
              <p:sp>
                <p:nvSpPr>
                  <p:cNvPr id="32" name="Oval 31">
                    <a:extLst>
                      <a:ext uri="{FF2B5EF4-FFF2-40B4-BE49-F238E27FC236}">
                        <a16:creationId xmlns:a16="http://schemas.microsoft.com/office/drawing/2014/main" id="{8241013A-189C-40E9-B268-1D7E218AB0CB}"/>
                      </a:ext>
                    </a:extLst>
                  </p:cNvPr>
                  <p:cNvSpPr/>
                  <p:nvPr/>
                </p:nvSpPr>
                <p:spPr>
                  <a:xfrm>
                    <a:off x="8565853" y="3346117"/>
                    <a:ext cx="1224001" cy="7578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spcAft>
                        <a:spcPts val="0"/>
                      </a:spcAft>
                    </a:pPr>
                    <a:r>
                      <a:rPr lang="tr-TR" sz="1400" kern="1200" dirty="0">
                        <a:solidFill>
                          <a:srgbClr val="FFFFFF"/>
                        </a:solidFill>
                        <a:effectLst/>
                        <a:ea typeface="Times New Roman" panose="02020603050405020304" pitchFamily="18" charset="0"/>
                        <a:cs typeface="Times New Roman" panose="02020603050405020304" pitchFamily="18" charset="0"/>
                      </a:rPr>
                      <a:t>47,9 milyon</a:t>
                    </a:r>
                    <a:endParaRPr lang="tr-TR" sz="2000" dirty="0">
                      <a:effectLst/>
                      <a:latin typeface="Times New Roman" panose="02020603050405020304" pitchFamily="18" charset="0"/>
                      <a:ea typeface="Times New Roman" panose="02020603050405020304" pitchFamily="18" charset="0"/>
                    </a:endParaRPr>
                  </a:p>
                </p:txBody>
              </p:sp>
            </p:grpSp>
            <p:sp>
              <p:nvSpPr>
                <p:cNvPr id="28" name="Oval 27">
                  <a:extLst>
                    <a:ext uri="{FF2B5EF4-FFF2-40B4-BE49-F238E27FC236}">
                      <a16:creationId xmlns:a16="http://schemas.microsoft.com/office/drawing/2014/main" id="{D6D5B3CD-B023-4C43-9DF3-02D6EF676198}"/>
                    </a:ext>
                  </a:extLst>
                </p:cNvPr>
                <p:cNvSpPr/>
                <p:nvPr/>
              </p:nvSpPr>
              <p:spPr>
                <a:xfrm>
                  <a:off x="2361210" y="3360242"/>
                  <a:ext cx="1224001" cy="7578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spcAft>
                      <a:spcPts val="0"/>
                    </a:spcAft>
                  </a:pPr>
                  <a:r>
                    <a:rPr lang="tr-TR" sz="1400" kern="1200" dirty="0">
                      <a:solidFill>
                        <a:srgbClr val="FFFFFF"/>
                      </a:solidFill>
                      <a:effectLst/>
                      <a:ea typeface="Times New Roman" panose="02020603050405020304" pitchFamily="18" charset="0"/>
                      <a:cs typeface="Times New Roman" panose="02020603050405020304" pitchFamily="18" charset="0"/>
                    </a:rPr>
                    <a:t>37</a:t>
                  </a:r>
                  <a:endParaRPr lang="tr-TR" sz="2000" dirty="0">
                    <a:effectLst/>
                    <a:latin typeface="Times New Roman" panose="02020603050405020304" pitchFamily="18" charset="0"/>
                    <a:ea typeface="Times New Roman" panose="02020603050405020304" pitchFamily="18" charset="0"/>
                  </a:endParaRPr>
                </a:p>
              </p:txBody>
            </p:sp>
            <p:sp>
              <p:nvSpPr>
                <p:cNvPr id="29" name="Oval 28">
                  <a:extLst>
                    <a:ext uri="{FF2B5EF4-FFF2-40B4-BE49-F238E27FC236}">
                      <a16:creationId xmlns:a16="http://schemas.microsoft.com/office/drawing/2014/main" id="{86BBF340-0DBC-4CEE-A84B-E7B3AD7085EC}"/>
                    </a:ext>
                  </a:extLst>
                </p:cNvPr>
                <p:cNvSpPr/>
                <p:nvPr/>
              </p:nvSpPr>
              <p:spPr>
                <a:xfrm>
                  <a:off x="10637478" y="3336925"/>
                  <a:ext cx="1224001" cy="757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spcAft>
                      <a:spcPts val="0"/>
                    </a:spcAft>
                  </a:pPr>
                  <a:r>
                    <a:rPr lang="tr-TR" sz="1400" kern="1200" dirty="0">
                      <a:solidFill>
                        <a:srgbClr val="FFFFFF"/>
                      </a:solidFill>
                      <a:effectLst/>
                      <a:ea typeface="Times New Roman" panose="02020603050405020304" pitchFamily="18" charset="0"/>
                      <a:cs typeface="Times New Roman" panose="02020603050405020304" pitchFamily="18" charset="0"/>
                    </a:rPr>
                    <a:t>17.312</a:t>
                  </a:r>
                  <a:endParaRPr lang="tr-TR" sz="2000" dirty="0">
                    <a:effectLst/>
                    <a:latin typeface="Times New Roman" panose="02020603050405020304" pitchFamily="18" charset="0"/>
                    <a:ea typeface="Times New Roman" panose="02020603050405020304" pitchFamily="18" charset="0"/>
                  </a:endParaRPr>
                </a:p>
              </p:txBody>
            </p:sp>
          </p:grpSp>
          <p:sp>
            <p:nvSpPr>
              <p:cNvPr id="22" name="Oval 21">
                <a:extLst>
                  <a:ext uri="{FF2B5EF4-FFF2-40B4-BE49-F238E27FC236}">
                    <a16:creationId xmlns:a16="http://schemas.microsoft.com/office/drawing/2014/main" id="{B8854FA0-382C-40F2-AAA5-603E830C4965}"/>
                  </a:ext>
                </a:extLst>
              </p:cNvPr>
              <p:cNvSpPr/>
              <p:nvPr/>
            </p:nvSpPr>
            <p:spPr>
              <a:xfrm>
                <a:off x="4439232" y="2083232"/>
                <a:ext cx="1224002" cy="7578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spcAft>
                    <a:spcPts val="0"/>
                  </a:spcAft>
                </a:pPr>
                <a:r>
                  <a:rPr lang="tr-TR" sz="1400" kern="1200" dirty="0">
                    <a:solidFill>
                      <a:srgbClr val="FFFFFF"/>
                    </a:solidFill>
                    <a:effectLst/>
                    <a:ea typeface="Times New Roman" panose="02020603050405020304" pitchFamily="18" charset="0"/>
                    <a:cs typeface="Times New Roman" panose="02020603050405020304" pitchFamily="18" charset="0"/>
                  </a:rPr>
                  <a:t>154,9</a:t>
                </a:r>
                <a:endParaRPr lang="tr-TR" sz="2000" dirty="0">
                  <a:effectLst/>
                  <a:latin typeface="Times New Roman" panose="02020603050405020304" pitchFamily="18" charset="0"/>
                  <a:ea typeface="Times New Roman" panose="02020603050405020304" pitchFamily="18" charset="0"/>
                </a:endParaRPr>
              </a:p>
              <a:p>
                <a:pPr algn="ctr">
                  <a:spcAft>
                    <a:spcPts val="0"/>
                  </a:spcAft>
                </a:pPr>
                <a:r>
                  <a:rPr lang="tr-TR" sz="1400" kern="1200" dirty="0">
                    <a:solidFill>
                      <a:srgbClr val="FFFFFF"/>
                    </a:solidFill>
                    <a:effectLst/>
                    <a:ea typeface="Times New Roman" panose="02020603050405020304" pitchFamily="18" charset="0"/>
                    <a:cs typeface="Times New Roman" panose="02020603050405020304" pitchFamily="18" charset="0"/>
                  </a:rPr>
                  <a:t>milyon</a:t>
                </a:r>
                <a:endParaRPr lang="tr-TR" sz="2000" dirty="0">
                  <a:effectLst/>
                  <a:latin typeface="Times New Roman" panose="02020603050405020304" pitchFamily="18" charset="0"/>
                  <a:ea typeface="Times New Roman" panose="02020603050405020304" pitchFamily="18" charset="0"/>
                </a:endParaRPr>
              </a:p>
            </p:txBody>
          </p:sp>
          <p:sp>
            <p:nvSpPr>
              <p:cNvPr id="23" name="Oval 22">
                <a:extLst>
                  <a:ext uri="{FF2B5EF4-FFF2-40B4-BE49-F238E27FC236}">
                    <a16:creationId xmlns:a16="http://schemas.microsoft.com/office/drawing/2014/main" id="{368C1CAA-B88D-495C-A839-7C3CAD539546}"/>
                  </a:ext>
                </a:extLst>
              </p:cNvPr>
              <p:cNvSpPr/>
              <p:nvPr/>
            </p:nvSpPr>
            <p:spPr>
              <a:xfrm>
                <a:off x="6537621" y="2069107"/>
                <a:ext cx="1224001" cy="7578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spcAft>
                    <a:spcPts val="0"/>
                  </a:spcAft>
                </a:pPr>
                <a:r>
                  <a:rPr lang="tr-TR" sz="1400" kern="1200" dirty="0">
                    <a:solidFill>
                      <a:srgbClr val="FFFFFF"/>
                    </a:solidFill>
                    <a:effectLst/>
                    <a:ea typeface="Times New Roman" panose="02020603050405020304" pitchFamily="18" charset="0"/>
                    <a:cs typeface="Times New Roman" panose="02020603050405020304" pitchFamily="18" charset="0"/>
                  </a:rPr>
                  <a:t>29</a:t>
                </a:r>
                <a:r>
                  <a:rPr lang="tr-TR" sz="1400" dirty="0">
                    <a:solidFill>
                      <a:srgbClr val="FFFFFF"/>
                    </a:solidFill>
                    <a:ea typeface="Times New Roman" panose="02020603050405020304" pitchFamily="18" charset="0"/>
                    <a:cs typeface="Times New Roman" panose="02020603050405020304" pitchFamily="18" charset="0"/>
                  </a:rPr>
                  <a:t> </a:t>
                </a:r>
                <a:r>
                  <a:rPr lang="tr-TR" sz="1400" kern="1200" dirty="0">
                    <a:solidFill>
                      <a:srgbClr val="FFFFFF"/>
                    </a:solidFill>
                    <a:effectLst/>
                    <a:ea typeface="Times New Roman" panose="02020603050405020304" pitchFamily="18" charset="0"/>
                    <a:cs typeface="Times New Roman" panose="02020603050405020304" pitchFamily="18" charset="0"/>
                  </a:rPr>
                  <a:t>milyon</a:t>
                </a:r>
                <a:endParaRPr lang="tr-TR" sz="2000" dirty="0">
                  <a:effectLst/>
                  <a:latin typeface="Times New Roman" panose="02020603050405020304" pitchFamily="18" charset="0"/>
                  <a:ea typeface="Times New Roman" panose="02020603050405020304" pitchFamily="18" charset="0"/>
                </a:endParaRPr>
              </a:p>
            </p:txBody>
          </p:sp>
          <p:sp>
            <p:nvSpPr>
              <p:cNvPr id="24" name="Oval 23">
                <a:extLst>
                  <a:ext uri="{FF2B5EF4-FFF2-40B4-BE49-F238E27FC236}">
                    <a16:creationId xmlns:a16="http://schemas.microsoft.com/office/drawing/2014/main" id="{6CCD4B8C-DE3F-4841-93E1-40222CC0E34F}"/>
                  </a:ext>
                </a:extLst>
              </p:cNvPr>
              <p:cNvSpPr/>
              <p:nvPr/>
            </p:nvSpPr>
            <p:spPr>
              <a:xfrm>
                <a:off x="8571113" y="2069107"/>
                <a:ext cx="1224001" cy="7578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spcAft>
                    <a:spcPts val="0"/>
                  </a:spcAft>
                </a:pPr>
                <a:r>
                  <a:rPr lang="tr-TR" sz="1400" kern="1200" dirty="0">
                    <a:solidFill>
                      <a:srgbClr val="FFFFFF"/>
                    </a:solidFill>
                    <a:effectLst/>
                    <a:ea typeface="Times New Roman" panose="02020603050405020304" pitchFamily="18" charset="0"/>
                    <a:cs typeface="Times New Roman" panose="02020603050405020304" pitchFamily="18" charset="0"/>
                  </a:rPr>
                  <a:t>42,2 milyon</a:t>
                </a:r>
                <a:endParaRPr lang="tr-TR" sz="2000" dirty="0">
                  <a:effectLst/>
                  <a:latin typeface="Times New Roman" panose="02020603050405020304" pitchFamily="18" charset="0"/>
                  <a:ea typeface="Times New Roman" panose="02020603050405020304" pitchFamily="18" charset="0"/>
                </a:endParaRPr>
              </a:p>
            </p:txBody>
          </p:sp>
          <p:sp>
            <p:nvSpPr>
              <p:cNvPr id="25" name="Oval 24">
                <a:extLst>
                  <a:ext uri="{FF2B5EF4-FFF2-40B4-BE49-F238E27FC236}">
                    <a16:creationId xmlns:a16="http://schemas.microsoft.com/office/drawing/2014/main" id="{A9C700D5-A7F1-4142-BBBF-2B1028AE7B00}"/>
                  </a:ext>
                </a:extLst>
              </p:cNvPr>
              <p:cNvSpPr/>
              <p:nvPr/>
            </p:nvSpPr>
            <p:spPr>
              <a:xfrm>
                <a:off x="2366468" y="2083232"/>
                <a:ext cx="1224001" cy="7578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spcAft>
                    <a:spcPts val="0"/>
                  </a:spcAft>
                </a:pPr>
                <a:r>
                  <a:rPr lang="tr-TR" sz="1400" kern="1200" dirty="0">
                    <a:solidFill>
                      <a:srgbClr val="FFFFFF"/>
                    </a:solidFill>
                    <a:effectLst/>
                    <a:ea typeface="Times New Roman" panose="02020603050405020304" pitchFamily="18" charset="0"/>
                    <a:cs typeface="Times New Roman" panose="02020603050405020304" pitchFamily="18" charset="0"/>
                  </a:rPr>
                  <a:t>29</a:t>
                </a:r>
                <a:endParaRPr lang="tr-TR" sz="2000" dirty="0">
                  <a:effectLst/>
                  <a:latin typeface="Times New Roman" panose="02020603050405020304" pitchFamily="18" charset="0"/>
                  <a:ea typeface="Times New Roman" panose="02020603050405020304" pitchFamily="18" charset="0"/>
                </a:endParaRPr>
              </a:p>
            </p:txBody>
          </p:sp>
          <p:sp>
            <p:nvSpPr>
              <p:cNvPr id="26" name="Oval 25">
                <a:extLst>
                  <a:ext uri="{FF2B5EF4-FFF2-40B4-BE49-F238E27FC236}">
                    <a16:creationId xmlns:a16="http://schemas.microsoft.com/office/drawing/2014/main" id="{095E40CA-9CEC-49A9-A593-12E26742297B}"/>
                  </a:ext>
                </a:extLst>
              </p:cNvPr>
              <p:cNvSpPr/>
              <p:nvPr/>
            </p:nvSpPr>
            <p:spPr>
              <a:xfrm>
                <a:off x="10642738" y="2059915"/>
                <a:ext cx="1224001" cy="757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spcAft>
                    <a:spcPts val="0"/>
                  </a:spcAft>
                </a:pPr>
                <a:r>
                  <a:rPr lang="tr-TR" sz="1400" kern="1200" dirty="0">
                    <a:solidFill>
                      <a:srgbClr val="FFFFFF"/>
                    </a:solidFill>
                    <a:effectLst/>
                    <a:ea typeface="Times New Roman" panose="02020603050405020304" pitchFamily="18" charset="0"/>
                    <a:cs typeface="Times New Roman" panose="02020603050405020304" pitchFamily="18" charset="0"/>
                  </a:rPr>
                  <a:t>11.770</a:t>
                </a:r>
                <a:endParaRPr lang="tr-TR" sz="2000" dirty="0">
                  <a:effectLst/>
                  <a:latin typeface="Times New Roman" panose="02020603050405020304" pitchFamily="18" charset="0"/>
                  <a:ea typeface="Times New Roman" panose="02020603050405020304" pitchFamily="18" charset="0"/>
                </a:endParaRPr>
              </a:p>
            </p:txBody>
          </p:sp>
        </p:grpSp>
        <p:sp>
          <p:nvSpPr>
            <p:cNvPr id="17" name="Rounded Rectangle 88">
              <a:extLst>
                <a:ext uri="{FF2B5EF4-FFF2-40B4-BE49-F238E27FC236}">
                  <a16:creationId xmlns:a16="http://schemas.microsoft.com/office/drawing/2014/main" id="{1A64F1C9-BD24-4D86-88B3-CAA9B2FA9A52}"/>
                </a:ext>
              </a:extLst>
            </p:cNvPr>
            <p:cNvSpPr/>
            <p:nvPr/>
          </p:nvSpPr>
          <p:spPr>
            <a:xfrm>
              <a:off x="47407" y="783174"/>
              <a:ext cx="1943181" cy="7200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tr-TR" sz="1400" b="1" kern="1200" dirty="0">
                  <a:solidFill>
                    <a:srgbClr val="FFFFFF"/>
                  </a:solidFill>
                  <a:effectLst/>
                  <a:ea typeface="Times New Roman" panose="02020603050405020304" pitchFamily="18" charset="0"/>
                  <a:cs typeface="Times New Roman" panose="02020603050405020304" pitchFamily="18" charset="0"/>
                </a:rPr>
                <a:t>Ödemesi Yapılan</a:t>
              </a:r>
              <a:endParaRPr lang="tr-TR" sz="2000" dirty="0">
                <a:effectLst/>
                <a:latin typeface="Times New Roman" panose="02020603050405020304" pitchFamily="18" charset="0"/>
                <a:ea typeface="Times New Roman" panose="02020603050405020304" pitchFamily="18" charset="0"/>
              </a:endParaRPr>
            </a:p>
          </p:txBody>
        </p:sp>
        <p:sp>
          <p:nvSpPr>
            <p:cNvPr id="18" name="Rounded Rectangle 88">
              <a:extLst>
                <a:ext uri="{FF2B5EF4-FFF2-40B4-BE49-F238E27FC236}">
                  <a16:creationId xmlns:a16="http://schemas.microsoft.com/office/drawing/2014/main" id="{48B95057-A183-46E7-B52C-4C5042BA58CF}"/>
                </a:ext>
              </a:extLst>
            </p:cNvPr>
            <p:cNvSpPr/>
            <p:nvPr/>
          </p:nvSpPr>
          <p:spPr>
            <a:xfrm>
              <a:off x="0" y="1971273"/>
              <a:ext cx="1944000" cy="7200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tr-TR" sz="1400" b="1" kern="1200" dirty="0">
                  <a:solidFill>
                    <a:srgbClr val="FFFFFF"/>
                  </a:solidFill>
                  <a:effectLst/>
                  <a:ea typeface="Times New Roman" panose="02020603050405020304" pitchFamily="18" charset="0"/>
                  <a:cs typeface="Times New Roman" panose="02020603050405020304" pitchFamily="18" charset="0"/>
                </a:rPr>
                <a:t>İzlenmesine Devam Edilen</a:t>
              </a:r>
              <a:endParaRPr lang="tr-TR" sz="2400" dirty="0">
                <a:effectLst/>
                <a:latin typeface="Times New Roman" panose="02020603050405020304" pitchFamily="18" charset="0"/>
                <a:ea typeface="Times New Roman" panose="02020603050405020304" pitchFamily="18" charset="0"/>
              </a:endParaRPr>
            </a:p>
          </p:txBody>
        </p:sp>
        <p:sp>
          <p:nvSpPr>
            <p:cNvPr id="19" name="Rounded Rectangle 88">
              <a:extLst>
                <a:ext uri="{FF2B5EF4-FFF2-40B4-BE49-F238E27FC236}">
                  <a16:creationId xmlns:a16="http://schemas.microsoft.com/office/drawing/2014/main" id="{E5786DA9-5F77-4CAA-9E35-42976B1DD727}"/>
                </a:ext>
              </a:extLst>
            </p:cNvPr>
            <p:cNvSpPr/>
            <p:nvPr/>
          </p:nvSpPr>
          <p:spPr>
            <a:xfrm>
              <a:off x="42040" y="3192316"/>
              <a:ext cx="1944000" cy="7200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tr-TR" sz="1400" b="1" kern="1200">
                  <a:solidFill>
                    <a:srgbClr val="FFFFFF"/>
                  </a:solidFill>
                  <a:effectLst/>
                  <a:ea typeface="Times New Roman" panose="02020603050405020304" pitchFamily="18" charset="0"/>
                  <a:cs typeface="Times New Roman" panose="02020603050405020304" pitchFamily="18" charset="0"/>
                </a:rPr>
                <a:t>TOPLAM</a:t>
              </a:r>
              <a:endParaRPr lang="tr-TR" sz="2000">
                <a:effectLst/>
                <a:latin typeface="Times New Roman" panose="02020603050405020304" pitchFamily="18" charset="0"/>
                <a:ea typeface="Times New Roman" panose="02020603050405020304" pitchFamily="18" charset="0"/>
              </a:endParaRPr>
            </a:p>
          </p:txBody>
        </p:sp>
      </p:grpSp>
      <p:sp>
        <p:nvSpPr>
          <p:cNvPr id="44" name="Metin kutusu 43">
            <a:extLst>
              <a:ext uri="{FF2B5EF4-FFF2-40B4-BE49-F238E27FC236}">
                <a16:creationId xmlns:a16="http://schemas.microsoft.com/office/drawing/2014/main" id="{6CF7D797-68A6-4503-99B2-B2E5D5D2AFC4}"/>
              </a:ext>
            </a:extLst>
          </p:cNvPr>
          <p:cNvSpPr txBox="1"/>
          <p:nvPr/>
        </p:nvSpPr>
        <p:spPr>
          <a:xfrm>
            <a:off x="1271144" y="5140970"/>
            <a:ext cx="2007077" cy="253916"/>
          </a:xfrm>
          <a:prstGeom prst="rect">
            <a:avLst/>
          </a:prstGeom>
          <a:noFill/>
        </p:spPr>
        <p:txBody>
          <a:bodyPr wrap="square" rtlCol="0">
            <a:spAutoFit/>
          </a:bodyPr>
          <a:lstStyle/>
          <a:p>
            <a:r>
              <a:rPr lang="tr-TR" sz="1050" b="1" dirty="0"/>
              <a:t>Güncelleme Tarihi: Eylül 2021</a:t>
            </a:r>
          </a:p>
        </p:txBody>
      </p:sp>
    </p:spTree>
    <p:extLst>
      <p:ext uri="{BB962C8B-B14F-4D97-AF65-F5344CB8AC3E}">
        <p14:creationId xmlns:p14="http://schemas.microsoft.com/office/powerpoint/2010/main" val="687267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id="{585E2608-9754-4D87-AB2A-E399F1463C9E}"/>
              </a:ext>
            </a:extLst>
          </p:cNvPr>
          <p:cNvGrpSpPr/>
          <p:nvPr/>
        </p:nvGrpSpPr>
        <p:grpSpPr>
          <a:xfrm>
            <a:off x="196769" y="99292"/>
            <a:ext cx="11796064" cy="6550757"/>
            <a:chOff x="196769" y="99292"/>
            <a:chExt cx="11796064" cy="6550757"/>
          </a:xfrm>
        </p:grpSpPr>
        <p:cxnSp>
          <p:nvCxnSpPr>
            <p:cNvPr id="8" name="Düz Bağlayıcı 7"/>
            <p:cNvCxnSpPr/>
            <p:nvPr/>
          </p:nvCxnSpPr>
          <p:spPr>
            <a:xfrm>
              <a:off x="218209" y="1035627"/>
              <a:ext cx="11741727" cy="2598"/>
            </a:xfrm>
            <a:prstGeom prst="line">
              <a:avLst/>
            </a:prstGeom>
            <a:blipFill>
              <a:blip r:embed="rId3">
                <a:lum bright="3000"/>
              </a:blip>
              <a:stretch>
                <a:fillRect/>
              </a:stretch>
            </a:blipFill>
            <a:ln w="57150">
              <a:solidFill>
                <a:srgbClr val="DE101C"/>
              </a:solidFill>
            </a:ln>
          </p:spPr>
          <p:style>
            <a:lnRef idx="2">
              <a:schemeClr val="accent1">
                <a:shade val="50000"/>
              </a:schemeClr>
            </a:lnRef>
            <a:fillRef idx="1">
              <a:schemeClr val="accent1"/>
            </a:fillRef>
            <a:effectRef idx="0">
              <a:schemeClr val="accent1"/>
            </a:effectRef>
            <a:fontRef idx="minor">
              <a:schemeClr val="lt1"/>
            </a:fontRef>
          </p:style>
        </p:cxnSp>
        <p:sp>
          <p:nvSpPr>
            <p:cNvPr id="10" name="Yuvarlatılmış Çapraz Köşeli Dikdörtgen 9"/>
            <p:cNvSpPr/>
            <p:nvPr/>
          </p:nvSpPr>
          <p:spPr>
            <a:xfrm>
              <a:off x="218206" y="99292"/>
              <a:ext cx="11741727" cy="848734"/>
            </a:xfrm>
            <a:prstGeom prst="round2DiagRect">
              <a:avLst>
                <a:gd name="adj1" fmla="val 45461"/>
                <a:gd name="adj2" fmla="val 0"/>
              </a:avLst>
            </a:prstGeom>
            <a:blipFill>
              <a:blip r:embed="rId3">
                <a:lum bright="3000"/>
              </a:blip>
              <a:stretch>
                <a:fillRect/>
              </a:stretch>
            </a:blipFill>
            <a:ln>
              <a:solidFill>
                <a:srgbClr val="B20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Justus oldstyle"/>
                <a:ea typeface="+mn-ea"/>
                <a:cs typeface="+mn-cs"/>
              </a:endParaRPr>
            </a:p>
          </p:txBody>
        </p:sp>
        <p:sp>
          <p:nvSpPr>
            <p:cNvPr id="12" name="Round Diagonal Corner Rectangle 11"/>
            <p:cNvSpPr/>
            <p:nvPr/>
          </p:nvSpPr>
          <p:spPr>
            <a:xfrm>
              <a:off x="196770" y="5730352"/>
              <a:ext cx="11796063" cy="919697"/>
            </a:xfrm>
            <a:prstGeom prst="round2DiagRect">
              <a:avLst/>
            </a:prstGeom>
            <a:gradFill flip="none" rotWithShape="1">
              <a:gsLst>
                <a:gs pos="45000">
                  <a:srgbClr val="FF7474">
                    <a:lumMod val="73000"/>
                    <a:lumOff val="27000"/>
                    <a:alpha val="83000"/>
                  </a:srgbClr>
                </a:gs>
                <a:gs pos="29000">
                  <a:srgbClr val="C00000">
                    <a:lumMod val="88000"/>
                    <a:lumOff val="12000"/>
                  </a:srgbClr>
                </a:gs>
                <a:gs pos="64000">
                  <a:srgbClr val="FF0000"/>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Justus oldstyle"/>
                <a:ea typeface="+mn-ea"/>
                <a:cs typeface="+mn-cs"/>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5411" y="5821203"/>
              <a:ext cx="2527977" cy="737993"/>
            </a:xfrm>
            <a:prstGeom prst="rect">
              <a:avLst/>
            </a:prstGeom>
          </p:spPr>
        </p:pic>
        <p:sp>
          <p:nvSpPr>
            <p:cNvPr id="14" name="Round Same Side Corner Rectangle 12"/>
            <p:cNvSpPr/>
            <p:nvPr/>
          </p:nvSpPr>
          <p:spPr>
            <a:xfrm>
              <a:off x="196769" y="5650191"/>
              <a:ext cx="11796063" cy="60502"/>
            </a:xfrm>
            <a:prstGeom prst="round2Same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Justus oldstyle"/>
                <a:ea typeface="+mn-ea"/>
                <a:cs typeface="+mn-cs"/>
              </a:endParaRPr>
            </a:p>
          </p:txBody>
        </p:sp>
      </p:grpSp>
      <p:sp>
        <p:nvSpPr>
          <p:cNvPr id="4" name="Slide Number Placeholder 3"/>
          <p:cNvSpPr>
            <a:spLocks noGrp="1"/>
          </p:cNvSpPr>
          <p:nvPr>
            <p:ph type="sldNum" sz="quarter" idx="12"/>
          </p:nvPr>
        </p:nvSpPr>
        <p:spPr>
          <a:xfrm>
            <a:off x="8663038" y="6284922"/>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2B267A-8B44-4596-918F-83F90078A6EC}" type="slidenum">
              <a:rPr kumimoji="0" lang="tr-TR" sz="1800" b="0" i="0" u="none" strike="noStrike" kern="1200" cap="none" spc="0" normalizeH="0" baseline="0" noProof="0" smtClean="0">
                <a:ln>
                  <a:noFill/>
                </a:ln>
                <a:solidFill>
                  <a:prstClr val="black"/>
                </a:solidFill>
                <a:effectLst/>
                <a:uLnTx/>
                <a:uFillTx/>
                <a:latin typeface="Justus oldstyl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tr-TR" sz="1800" b="0" i="0" u="none" strike="noStrike" kern="1200" cap="none" spc="0" normalizeH="0" baseline="0" noProof="0" dirty="0">
              <a:ln>
                <a:noFill/>
              </a:ln>
              <a:solidFill>
                <a:prstClr val="black"/>
              </a:solidFill>
              <a:effectLst/>
              <a:uLnTx/>
              <a:uFillTx/>
              <a:latin typeface="Justus oldstyle"/>
              <a:ea typeface="+mn-ea"/>
              <a:cs typeface="+mn-cs"/>
            </a:endParaRPr>
          </a:p>
        </p:txBody>
      </p:sp>
      <p:sp>
        <p:nvSpPr>
          <p:cNvPr id="15" name="Başlık 1">
            <a:extLst>
              <a:ext uri="{FF2B5EF4-FFF2-40B4-BE49-F238E27FC236}">
                <a16:creationId xmlns:a16="http://schemas.microsoft.com/office/drawing/2014/main" id="{7D233F51-10D8-4081-814C-85C368202FFF}"/>
              </a:ext>
            </a:extLst>
          </p:cNvPr>
          <p:cNvSpPr txBox="1">
            <a:spLocks/>
          </p:cNvSpPr>
          <p:nvPr/>
        </p:nvSpPr>
        <p:spPr>
          <a:xfrm>
            <a:off x="601258" y="291701"/>
            <a:ext cx="9437687" cy="424732"/>
          </a:xfrm>
          <a:prstGeom prst="rect">
            <a:avLst/>
          </a:prstGeom>
        </p:spPr>
        <p:txBody>
          <a:bodyPr wrap="square" rtlCol="0">
            <a:sp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dirty="0">
                <a:solidFill>
                  <a:schemeClr val="bg1"/>
                </a:solidFill>
              </a:rPr>
              <a:t>Enerji Verimliliği Destekleri- 5.Bölge</a:t>
            </a:r>
          </a:p>
        </p:txBody>
      </p:sp>
      <p:grpSp>
        <p:nvGrpSpPr>
          <p:cNvPr id="11" name="Grup 10">
            <a:extLst>
              <a:ext uri="{FF2B5EF4-FFF2-40B4-BE49-F238E27FC236}">
                <a16:creationId xmlns:a16="http://schemas.microsoft.com/office/drawing/2014/main" id="{0FEE1F16-FC2F-4B6B-9496-C9FC0E5A71BC}"/>
              </a:ext>
            </a:extLst>
          </p:cNvPr>
          <p:cNvGrpSpPr/>
          <p:nvPr/>
        </p:nvGrpSpPr>
        <p:grpSpPr>
          <a:xfrm>
            <a:off x="573157" y="1019365"/>
            <a:ext cx="5930704" cy="2753698"/>
            <a:chOff x="1191966" y="1892997"/>
            <a:chExt cx="5754190" cy="2753698"/>
          </a:xfrm>
        </p:grpSpPr>
        <p:sp>
          <p:nvSpPr>
            <p:cNvPr id="16" name="Metin kutusu 15">
              <a:extLst>
                <a:ext uri="{FF2B5EF4-FFF2-40B4-BE49-F238E27FC236}">
                  <a16:creationId xmlns:a16="http://schemas.microsoft.com/office/drawing/2014/main" id="{563AD881-4264-4C24-8D9A-423F08A29037}"/>
                </a:ext>
              </a:extLst>
            </p:cNvPr>
            <p:cNvSpPr txBox="1"/>
            <p:nvPr/>
          </p:nvSpPr>
          <p:spPr>
            <a:xfrm>
              <a:off x="2263394" y="1892997"/>
              <a:ext cx="2505932" cy="338554"/>
            </a:xfrm>
            <a:prstGeom prst="rect">
              <a:avLst/>
            </a:prstGeom>
            <a:noFill/>
          </p:spPr>
          <p:txBody>
            <a:bodyPr wrap="square" rtlCol="0">
              <a:spAutoFit/>
            </a:bodyPr>
            <a:lstStyle/>
            <a:p>
              <a:pPr algn="ctr"/>
              <a:r>
                <a:rPr lang="tr-TR" sz="1600" b="1" spc="40" dirty="0">
                  <a:solidFill>
                    <a:schemeClr val="bg1">
                      <a:lumMod val="50000"/>
                    </a:schemeClr>
                  </a:solidFill>
                </a:rPr>
                <a:t>BAŞVURU KRİTERLERİ</a:t>
              </a:r>
            </a:p>
          </p:txBody>
        </p:sp>
        <p:sp>
          <p:nvSpPr>
            <p:cNvPr id="17" name="TextBox 67">
              <a:extLst>
                <a:ext uri="{FF2B5EF4-FFF2-40B4-BE49-F238E27FC236}">
                  <a16:creationId xmlns:a16="http://schemas.microsoft.com/office/drawing/2014/main" id="{42C9486D-E9CE-4F8D-8588-DE875CCA2828}"/>
                </a:ext>
              </a:extLst>
            </p:cNvPr>
            <p:cNvSpPr txBox="1"/>
            <p:nvPr/>
          </p:nvSpPr>
          <p:spPr>
            <a:xfrm>
              <a:off x="1191966" y="2384537"/>
              <a:ext cx="5754190" cy="2262158"/>
            </a:xfrm>
            <a:prstGeom prst="rect">
              <a:avLst/>
            </a:prstGeom>
            <a:noFill/>
          </p:spPr>
          <p:txBody>
            <a:bodyPr wrap="square" lIns="0" tIns="0" rIns="0" bIns="0" rtlCol="0">
              <a:spAutoFit/>
            </a:bodyPr>
            <a:lstStyle/>
            <a:p>
              <a:pPr algn="just">
                <a:spcAft>
                  <a:spcPts val="1200"/>
                </a:spcAft>
              </a:pPr>
              <a:r>
                <a:rPr lang="tr-TR" sz="1400" b="1" spc="40" dirty="0">
                  <a:solidFill>
                    <a:schemeClr val="bg1">
                      <a:lumMod val="50000"/>
                    </a:schemeClr>
                  </a:solidFill>
                </a:rPr>
                <a:t>Yıllık enerji tüketimleri </a:t>
              </a:r>
              <a:r>
                <a:rPr lang="tr-TR" sz="1400" b="1" u="sng" spc="40" dirty="0">
                  <a:solidFill>
                    <a:srgbClr val="FF0000"/>
                  </a:solidFill>
                </a:rPr>
                <a:t>500 TEP ve üzeri</a:t>
              </a:r>
              <a:r>
                <a:rPr lang="tr-TR" sz="1400" b="1" spc="40" dirty="0">
                  <a:solidFill>
                    <a:schemeClr val="bg1">
                      <a:lumMod val="50000"/>
                    </a:schemeClr>
                  </a:solidFill>
                </a:rPr>
                <a:t>  imalat sanayi tesisleri;</a:t>
              </a:r>
            </a:p>
            <a:p>
              <a:pPr marL="285750" indent="-285750" algn="just">
                <a:spcAft>
                  <a:spcPts val="600"/>
                </a:spcAft>
                <a:buFont typeface="Arial" panose="020B0604020202020204" pitchFamily="34" charset="0"/>
                <a:buChar char="•"/>
              </a:pPr>
              <a:r>
                <a:rPr lang="tr-TR" sz="1400" dirty="0">
                  <a:solidFill>
                    <a:prstClr val="white">
                      <a:lumMod val="50000"/>
                    </a:prstClr>
                  </a:solidFill>
                </a:rPr>
                <a:t>Mevcut duruma göre </a:t>
              </a:r>
              <a:r>
                <a:rPr lang="tr-TR" sz="1400" b="1" dirty="0">
                  <a:solidFill>
                    <a:srgbClr val="FF0000"/>
                  </a:solidFill>
                </a:rPr>
                <a:t>en az yüzde on beş</a:t>
              </a:r>
              <a:r>
                <a:rPr lang="tr-TR" sz="1400" dirty="0">
                  <a:solidFill>
                    <a:prstClr val="white">
                      <a:lumMod val="50000"/>
                    </a:prstClr>
                  </a:solidFill>
                </a:rPr>
                <a:t> enerji tasarrufu sağlama</a:t>
              </a:r>
            </a:p>
            <a:p>
              <a:pPr algn="just">
                <a:spcAft>
                  <a:spcPts val="1200"/>
                </a:spcAft>
              </a:pPr>
              <a:r>
                <a:rPr lang="tr-TR" sz="1400" dirty="0">
                  <a:solidFill>
                    <a:prstClr val="white">
                      <a:lumMod val="50000"/>
                    </a:prstClr>
                  </a:solidFill>
                </a:rPr>
                <a:t>      (</a:t>
              </a:r>
              <a:r>
                <a:rPr lang="tr-TR" sz="1400" i="1" dirty="0">
                  <a:solidFill>
                    <a:srgbClr val="FF0000"/>
                  </a:solidFill>
                </a:rPr>
                <a:t>değişiklik 21/08/2020 tarihli 2846 sayılı CK</a:t>
              </a:r>
              <a:r>
                <a:rPr lang="tr-TR" sz="1400" dirty="0">
                  <a:solidFill>
                    <a:prstClr val="white">
                      <a:lumMod val="50000"/>
                    </a:prstClr>
                  </a:solidFill>
                </a:rPr>
                <a:t>)</a:t>
              </a:r>
            </a:p>
            <a:p>
              <a:pPr marL="285750" indent="-285750" algn="just">
                <a:spcAft>
                  <a:spcPts val="600"/>
                </a:spcAft>
                <a:buFont typeface="Arial" panose="020B0604020202020204" pitchFamily="34" charset="0"/>
                <a:buChar char="•"/>
              </a:pPr>
              <a:r>
                <a:rPr lang="tr-TR" sz="1400" dirty="0">
                  <a:solidFill>
                    <a:prstClr val="white">
                      <a:lumMod val="50000"/>
                    </a:prstClr>
                  </a:solidFill>
                </a:rPr>
                <a:t>Bakanlık veri tabanına (ENVER </a:t>
              </a:r>
              <a:r>
                <a:rPr lang="tr-TR" sz="1400" dirty="0" err="1">
                  <a:solidFill>
                    <a:prstClr val="white">
                      <a:lumMod val="50000"/>
                    </a:prstClr>
                  </a:solidFill>
                </a:rPr>
                <a:t>Portalı</a:t>
              </a:r>
              <a:r>
                <a:rPr lang="tr-TR" sz="1400" dirty="0">
                  <a:solidFill>
                    <a:prstClr val="white">
                      <a:lumMod val="50000"/>
                    </a:prstClr>
                  </a:solidFill>
                </a:rPr>
                <a:t>) kayıtlı olma</a:t>
              </a:r>
            </a:p>
            <a:p>
              <a:pPr marL="285750" indent="-285750" algn="just">
                <a:spcAft>
                  <a:spcPts val="600"/>
                </a:spcAft>
                <a:buFont typeface="Arial" panose="020B0604020202020204" pitchFamily="34" charset="0"/>
                <a:buChar char="•"/>
              </a:pPr>
              <a:r>
                <a:rPr lang="tr-TR" sz="1400" dirty="0">
                  <a:solidFill>
                    <a:prstClr val="white">
                      <a:lumMod val="50000"/>
                    </a:prstClr>
                  </a:solidFill>
                </a:rPr>
                <a:t>Enerji yöneticisi görevlendirme</a:t>
              </a:r>
            </a:p>
            <a:p>
              <a:pPr marL="285750" indent="-285750" algn="just">
                <a:buFont typeface="Arial" panose="020B0604020202020204" pitchFamily="34" charset="0"/>
                <a:buChar char="•"/>
              </a:pPr>
              <a:r>
                <a:rPr lang="tr-TR" sz="1400" spc="40" dirty="0">
                  <a:solidFill>
                    <a:schemeClr val="bg1">
                      <a:lumMod val="50000"/>
                    </a:schemeClr>
                  </a:solidFill>
                </a:rPr>
                <a:t>TSE EN ISO 50001 Enerji Yönetimi Belgesi sahip olma</a:t>
              </a:r>
            </a:p>
            <a:p>
              <a:pPr algn="just"/>
              <a:endParaRPr lang="tr-TR" sz="1100" spc="40" dirty="0">
                <a:solidFill>
                  <a:schemeClr val="bg1">
                    <a:lumMod val="50000"/>
                  </a:schemeClr>
                </a:solidFill>
              </a:endParaRPr>
            </a:p>
            <a:p>
              <a:pPr algn="just"/>
              <a:r>
                <a:rPr lang="tr-TR" sz="1400" spc="40" dirty="0">
                  <a:solidFill>
                    <a:schemeClr val="bg1">
                      <a:lumMod val="50000"/>
                    </a:schemeClr>
                  </a:solidFill>
                </a:rPr>
                <a:t>şartlarını sağlamak kaydı ile başvuruda bulunabilirler.</a:t>
              </a:r>
            </a:p>
          </p:txBody>
        </p:sp>
      </p:grpSp>
      <p:grpSp>
        <p:nvGrpSpPr>
          <p:cNvPr id="18" name="Grup 17">
            <a:extLst>
              <a:ext uri="{FF2B5EF4-FFF2-40B4-BE49-F238E27FC236}">
                <a16:creationId xmlns:a16="http://schemas.microsoft.com/office/drawing/2014/main" id="{A2A35CAC-4609-48A1-9F05-802062268F0D}"/>
              </a:ext>
            </a:extLst>
          </p:cNvPr>
          <p:cNvGrpSpPr/>
          <p:nvPr/>
        </p:nvGrpSpPr>
        <p:grpSpPr>
          <a:xfrm>
            <a:off x="196769" y="4879021"/>
            <a:ext cx="7818468" cy="738664"/>
            <a:chOff x="700300" y="4761396"/>
            <a:chExt cx="9018508" cy="738664"/>
          </a:xfrm>
        </p:grpSpPr>
        <p:sp>
          <p:nvSpPr>
            <p:cNvPr id="19" name="Dikdörtgen 18">
              <a:extLst>
                <a:ext uri="{FF2B5EF4-FFF2-40B4-BE49-F238E27FC236}">
                  <a16:creationId xmlns:a16="http://schemas.microsoft.com/office/drawing/2014/main" id="{33FE8104-43C2-4A00-9C41-786E8ED8122E}"/>
                </a:ext>
              </a:extLst>
            </p:cNvPr>
            <p:cNvSpPr/>
            <p:nvPr/>
          </p:nvSpPr>
          <p:spPr>
            <a:xfrm>
              <a:off x="1182424" y="4761396"/>
              <a:ext cx="8536384" cy="738664"/>
            </a:xfrm>
            <a:prstGeom prst="rect">
              <a:avLst/>
            </a:prstGeom>
            <a:noFill/>
          </p:spPr>
          <p:txBody>
            <a:bodyPr wrap="square" anchor="ctr">
              <a:spAutoFit/>
            </a:bodyPr>
            <a:lstStyle/>
            <a:p>
              <a:pPr algn="just"/>
              <a:r>
                <a:rPr lang="tr-TR" sz="1400" dirty="0">
                  <a:solidFill>
                    <a:prstClr val="white">
                      <a:lumMod val="50000"/>
                    </a:prstClr>
                  </a:solidFill>
                </a:rPr>
                <a:t>Proje dosyası</a:t>
              </a:r>
              <a:r>
                <a:rPr lang="tr-TR" sz="1400" dirty="0">
                  <a:solidFill>
                    <a:prstClr val="white">
                      <a:lumMod val="50000"/>
                    </a:prstClr>
                  </a:solidFill>
                  <a:hlinkClick r:id="rId5">
                    <a:extLst>
                      <a:ext uri="{A12FA001-AC4F-418D-AE19-62706E023703}">
                        <ahyp:hlinkClr xmlns:ahyp="http://schemas.microsoft.com/office/drawing/2018/hyperlinkcolor" val="tx"/>
                      </a:ext>
                    </a:extLst>
                  </a:hlinkClick>
                </a:rPr>
                <a:t>; </a:t>
              </a:r>
              <a:r>
                <a:rPr lang="tr-TR" sz="1400" dirty="0">
                  <a:solidFill>
                    <a:srgbClr val="0070C0"/>
                  </a:solidFill>
                  <a:hlinkClick r:id="rId5">
                    <a:extLst>
                      <a:ext uri="{A12FA001-AC4F-418D-AE19-62706E023703}">
                        <ahyp:hlinkClr xmlns:ahyp="http://schemas.microsoft.com/office/drawing/2018/hyperlinkcolor" val="tx"/>
                      </a:ext>
                    </a:extLst>
                  </a:hlinkClick>
                </a:rPr>
                <a:t>https://enerji.gov.tr/enerji-verimliligi-ve-cevre-dairesi-baskanligi-destekler</a:t>
              </a:r>
              <a:r>
                <a:rPr lang="tr-TR" sz="1400" dirty="0">
                  <a:solidFill>
                    <a:srgbClr val="0070C0"/>
                  </a:solidFill>
                </a:rPr>
                <a:t> </a:t>
              </a:r>
              <a:r>
                <a:rPr lang="tr-TR" sz="1400" dirty="0">
                  <a:solidFill>
                    <a:prstClr val="white">
                      <a:lumMod val="50000"/>
                    </a:prstClr>
                  </a:solidFill>
                </a:rPr>
                <a:t>adresinde verilen “</a:t>
              </a:r>
              <a:r>
                <a:rPr lang="tr-TR" sz="1400" b="1" dirty="0">
                  <a:solidFill>
                    <a:srgbClr val="FF0000"/>
                  </a:solidFill>
                </a:rPr>
                <a:t>Öncelikli Yatırım Konuları Kapsamında Enerji Verimliliği Yatırım Projelerinin Değerlendirme Usul ve Esaslarına İlişkin Kılavuz</a:t>
              </a:r>
              <a:r>
                <a:rPr lang="tr-TR" sz="1400" dirty="0">
                  <a:solidFill>
                    <a:prstClr val="white">
                      <a:lumMod val="50000"/>
                    </a:prstClr>
                  </a:solidFill>
                </a:rPr>
                <a:t>” hükümlerine göre başvuru hazırlanır.</a:t>
              </a:r>
            </a:p>
          </p:txBody>
        </p:sp>
        <p:sp>
          <p:nvSpPr>
            <p:cNvPr id="20" name="วงรี 497">
              <a:extLst>
                <a:ext uri="{FF2B5EF4-FFF2-40B4-BE49-F238E27FC236}">
                  <a16:creationId xmlns:a16="http://schemas.microsoft.com/office/drawing/2014/main" id="{99EB0694-D0F5-4700-96FE-8664416A1793}"/>
                </a:ext>
              </a:extLst>
            </p:cNvPr>
            <p:cNvSpPr/>
            <p:nvPr/>
          </p:nvSpPr>
          <p:spPr>
            <a:xfrm>
              <a:off x="700300" y="4910912"/>
              <a:ext cx="495814" cy="45735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600" dirty="0"/>
            </a:p>
          </p:txBody>
        </p:sp>
        <p:sp>
          <p:nvSpPr>
            <p:cNvPr id="21" name="Freeform 33">
              <a:extLst>
                <a:ext uri="{FF2B5EF4-FFF2-40B4-BE49-F238E27FC236}">
                  <a16:creationId xmlns:a16="http://schemas.microsoft.com/office/drawing/2014/main" id="{F6CD2951-E490-47EA-88A9-9410062F6310}"/>
                </a:ext>
              </a:extLst>
            </p:cNvPr>
            <p:cNvSpPr>
              <a:spLocks noChangeArrowheads="1"/>
            </p:cNvSpPr>
            <p:nvPr/>
          </p:nvSpPr>
          <p:spPr bwMode="auto">
            <a:xfrm>
              <a:off x="803570" y="5003972"/>
              <a:ext cx="281893" cy="273566"/>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p:spPr>
          <p:txBody>
            <a:bodyPr wrap="none" lIns="17145" tIns="8573" rIns="17145" bIns="8573" anchor="ctr"/>
            <a:lstStyle/>
            <a:p>
              <a:pPr>
                <a:defRPr/>
              </a:pPr>
              <a:endParaRPr lang="en-US" sz="1600" dirty="0"/>
            </a:p>
          </p:txBody>
        </p:sp>
      </p:grpSp>
      <p:pic>
        <p:nvPicPr>
          <p:cNvPr id="22" name="Resim 21">
            <a:extLst>
              <a:ext uri="{FF2B5EF4-FFF2-40B4-BE49-F238E27FC236}">
                <a16:creationId xmlns:a16="http://schemas.microsoft.com/office/drawing/2014/main" id="{9A2D9EBF-E484-41D2-9ACD-C6909952356F}"/>
              </a:ext>
            </a:extLst>
          </p:cNvPr>
          <p:cNvPicPr>
            <a:picLocks noChangeAspect="1"/>
          </p:cNvPicPr>
          <p:nvPr/>
        </p:nvPicPr>
        <p:blipFill>
          <a:blip r:embed="rId6"/>
          <a:stretch>
            <a:fillRect/>
          </a:stretch>
        </p:blipFill>
        <p:spPr>
          <a:xfrm>
            <a:off x="8663038" y="2603257"/>
            <a:ext cx="3153289" cy="3107436"/>
          </a:xfrm>
          <a:prstGeom prst="rect">
            <a:avLst/>
          </a:prstGeom>
        </p:spPr>
      </p:pic>
      <p:grpSp>
        <p:nvGrpSpPr>
          <p:cNvPr id="23" name="Grup 22">
            <a:extLst>
              <a:ext uri="{FF2B5EF4-FFF2-40B4-BE49-F238E27FC236}">
                <a16:creationId xmlns:a16="http://schemas.microsoft.com/office/drawing/2014/main" id="{77677F4A-7514-4BD2-9606-D8590BBABBA4}"/>
              </a:ext>
            </a:extLst>
          </p:cNvPr>
          <p:cNvGrpSpPr/>
          <p:nvPr/>
        </p:nvGrpSpPr>
        <p:grpSpPr>
          <a:xfrm>
            <a:off x="196769" y="4096488"/>
            <a:ext cx="7818468" cy="523220"/>
            <a:chOff x="700300" y="4869118"/>
            <a:chExt cx="9018508" cy="523220"/>
          </a:xfrm>
        </p:grpSpPr>
        <p:sp>
          <p:nvSpPr>
            <p:cNvPr id="24" name="Dikdörtgen 23">
              <a:extLst>
                <a:ext uri="{FF2B5EF4-FFF2-40B4-BE49-F238E27FC236}">
                  <a16:creationId xmlns:a16="http://schemas.microsoft.com/office/drawing/2014/main" id="{211E9074-EB41-41B1-A8E2-90ACD6A5B3B7}"/>
                </a:ext>
              </a:extLst>
            </p:cNvPr>
            <p:cNvSpPr/>
            <p:nvPr/>
          </p:nvSpPr>
          <p:spPr>
            <a:xfrm>
              <a:off x="1182424" y="4869118"/>
              <a:ext cx="8536384" cy="523220"/>
            </a:xfrm>
            <a:prstGeom prst="rect">
              <a:avLst/>
            </a:prstGeom>
            <a:noFill/>
          </p:spPr>
          <p:txBody>
            <a:bodyPr wrap="square" anchor="ctr">
              <a:spAutoFit/>
            </a:bodyPr>
            <a:lstStyle/>
            <a:p>
              <a:pPr algn="just"/>
              <a:r>
                <a:rPr lang="tr-TR" sz="1400" dirty="0">
                  <a:solidFill>
                    <a:prstClr val="white">
                      <a:lumMod val="50000"/>
                    </a:prstClr>
                  </a:solidFill>
                </a:rPr>
                <a:t>Teşviklerden yararlanmak üzere başvuran </a:t>
              </a:r>
              <a:r>
                <a:rPr lang="tr-TR" sz="1400" b="1" dirty="0">
                  <a:solidFill>
                    <a:srgbClr val="FF0000"/>
                  </a:solidFill>
                </a:rPr>
                <a:t>bir çimento fabrikası ve bir kağıt fabrikasının </a:t>
              </a:r>
              <a:r>
                <a:rPr lang="tr-TR" sz="1400" dirty="0">
                  <a:solidFill>
                    <a:prstClr val="white">
                      <a:lumMod val="50000"/>
                    </a:prstClr>
                  </a:solidFill>
                </a:rPr>
                <a:t>başvurusu </a:t>
              </a:r>
              <a:r>
                <a:rPr lang="tr-TR" sz="1400" b="1" dirty="0">
                  <a:solidFill>
                    <a:srgbClr val="FF0000"/>
                  </a:solidFill>
                </a:rPr>
                <a:t>olumlu </a:t>
              </a:r>
              <a:r>
                <a:rPr lang="tr-TR" sz="1400" dirty="0">
                  <a:solidFill>
                    <a:prstClr val="white">
                      <a:lumMod val="50000"/>
                    </a:prstClr>
                  </a:solidFill>
                </a:rPr>
                <a:t>değerlendirilmiştir.  </a:t>
              </a:r>
            </a:p>
          </p:txBody>
        </p:sp>
        <p:sp>
          <p:nvSpPr>
            <p:cNvPr id="25" name="วงรี 497">
              <a:extLst>
                <a:ext uri="{FF2B5EF4-FFF2-40B4-BE49-F238E27FC236}">
                  <a16:creationId xmlns:a16="http://schemas.microsoft.com/office/drawing/2014/main" id="{BE01FC24-8F4E-473B-8F2F-BD3839881E84}"/>
                </a:ext>
              </a:extLst>
            </p:cNvPr>
            <p:cNvSpPr/>
            <p:nvPr/>
          </p:nvSpPr>
          <p:spPr>
            <a:xfrm>
              <a:off x="700300" y="4910912"/>
              <a:ext cx="495814" cy="45735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600" dirty="0"/>
            </a:p>
          </p:txBody>
        </p:sp>
        <p:sp>
          <p:nvSpPr>
            <p:cNvPr id="26" name="Freeform 33">
              <a:extLst>
                <a:ext uri="{FF2B5EF4-FFF2-40B4-BE49-F238E27FC236}">
                  <a16:creationId xmlns:a16="http://schemas.microsoft.com/office/drawing/2014/main" id="{73C2E954-62A7-4933-9035-91A6093BD211}"/>
                </a:ext>
              </a:extLst>
            </p:cNvPr>
            <p:cNvSpPr>
              <a:spLocks noChangeArrowheads="1"/>
            </p:cNvSpPr>
            <p:nvPr/>
          </p:nvSpPr>
          <p:spPr bwMode="auto">
            <a:xfrm>
              <a:off x="803570" y="5003972"/>
              <a:ext cx="281893" cy="273566"/>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bg1"/>
            </a:solidFill>
            <a:ln>
              <a:noFill/>
            </a:ln>
            <a:effectLst/>
          </p:spPr>
          <p:txBody>
            <a:bodyPr wrap="none" lIns="17145" tIns="8573" rIns="17145" bIns="8573" anchor="ctr"/>
            <a:lstStyle/>
            <a:p>
              <a:pPr>
                <a:defRPr/>
              </a:pPr>
              <a:endParaRPr lang="en-US" sz="1600" dirty="0"/>
            </a:p>
          </p:txBody>
        </p:sp>
      </p:grpSp>
      <p:pic>
        <p:nvPicPr>
          <p:cNvPr id="30" name="Resim 29">
            <a:extLst>
              <a:ext uri="{FF2B5EF4-FFF2-40B4-BE49-F238E27FC236}">
                <a16:creationId xmlns:a16="http://schemas.microsoft.com/office/drawing/2014/main" id="{B202B467-89E8-4D94-A809-651B935D9C08}"/>
              </a:ext>
            </a:extLst>
          </p:cNvPr>
          <p:cNvPicPr>
            <a:picLocks noChangeAspect="1"/>
          </p:cNvPicPr>
          <p:nvPr/>
        </p:nvPicPr>
        <p:blipFill>
          <a:blip r:embed="rId7"/>
          <a:stretch>
            <a:fillRect/>
          </a:stretch>
        </p:blipFill>
        <p:spPr>
          <a:xfrm>
            <a:off x="6089069" y="1089451"/>
            <a:ext cx="2981325" cy="2523490"/>
          </a:xfrm>
          <a:prstGeom prst="rect">
            <a:avLst/>
          </a:prstGeom>
        </p:spPr>
      </p:pic>
    </p:spTree>
    <p:extLst>
      <p:ext uri="{BB962C8B-B14F-4D97-AF65-F5344CB8AC3E}">
        <p14:creationId xmlns:p14="http://schemas.microsoft.com/office/powerpoint/2010/main" val="1237603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id="{585E2608-9754-4D87-AB2A-E399F1463C9E}"/>
              </a:ext>
            </a:extLst>
          </p:cNvPr>
          <p:cNvGrpSpPr/>
          <p:nvPr/>
        </p:nvGrpSpPr>
        <p:grpSpPr>
          <a:xfrm>
            <a:off x="196769" y="99292"/>
            <a:ext cx="11796064" cy="6550757"/>
            <a:chOff x="196769" y="99292"/>
            <a:chExt cx="11796064" cy="6550757"/>
          </a:xfrm>
        </p:grpSpPr>
        <p:cxnSp>
          <p:nvCxnSpPr>
            <p:cNvPr id="8" name="Düz Bağlayıcı 7"/>
            <p:cNvCxnSpPr/>
            <p:nvPr/>
          </p:nvCxnSpPr>
          <p:spPr>
            <a:xfrm>
              <a:off x="218209" y="1035627"/>
              <a:ext cx="11741727" cy="2598"/>
            </a:xfrm>
            <a:prstGeom prst="line">
              <a:avLst/>
            </a:prstGeom>
            <a:blipFill>
              <a:blip r:embed="rId3">
                <a:lum bright="3000"/>
              </a:blip>
              <a:stretch>
                <a:fillRect/>
              </a:stretch>
            </a:blipFill>
            <a:ln w="57150">
              <a:solidFill>
                <a:srgbClr val="DE101C"/>
              </a:solidFill>
            </a:ln>
          </p:spPr>
          <p:style>
            <a:lnRef idx="2">
              <a:schemeClr val="accent1">
                <a:shade val="50000"/>
              </a:schemeClr>
            </a:lnRef>
            <a:fillRef idx="1">
              <a:schemeClr val="accent1"/>
            </a:fillRef>
            <a:effectRef idx="0">
              <a:schemeClr val="accent1"/>
            </a:effectRef>
            <a:fontRef idx="minor">
              <a:schemeClr val="lt1"/>
            </a:fontRef>
          </p:style>
        </p:cxnSp>
        <p:sp>
          <p:nvSpPr>
            <p:cNvPr id="10" name="Yuvarlatılmış Çapraz Köşeli Dikdörtgen 9"/>
            <p:cNvSpPr/>
            <p:nvPr/>
          </p:nvSpPr>
          <p:spPr>
            <a:xfrm>
              <a:off x="218206" y="99292"/>
              <a:ext cx="11741727" cy="848734"/>
            </a:xfrm>
            <a:prstGeom prst="round2DiagRect">
              <a:avLst>
                <a:gd name="adj1" fmla="val 45461"/>
                <a:gd name="adj2" fmla="val 0"/>
              </a:avLst>
            </a:prstGeom>
            <a:blipFill>
              <a:blip r:embed="rId3">
                <a:lum bright="3000"/>
              </a:blip>
              <a:stretch>
                <a:fillRect/>
              </a:stretch>
            </a:blipFill>
            <a:ln>
              <a:solidFill>
                <a:srgbClr val="B20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Justus oldstyle"/>
                <a:ea typeface="+mn-ea"/>
                <a:cs typeface="+mn-cs"/>
              </a:endParaRPr>
            </a:p>
          </p:txBody>
        </p:sp>
        <p:sp>
          <p:nvSpPr>
            <p:cNvPr id="12" name="Round Diagonal Corner Rectangle 11"/>
            <p:cNvSpPr/>
            <p:nvPr/>
          </p:nvSpPr>
          <p:spPr>
            <a:xfrm>
              <a:off x="196770" y="5730352"/>
              <a:ext cx="11796063" cy="919697"/>
            </a:xfrm>
            <a:prstGeom prst="round2DiagRect">
              <a:avLst/>
            </a:prstGeom>
            <a:gradFill flip="none" rotWithShape="1">
              <a:gsLst>
                <a:gs pos="45000">
                  <a:srgbClr val="FF7474">
                    <a:lumMod val="73000"/>
                    <a:lumOff val="27000"/>
                    <a:alpha val="83000"/>
                  </a:srgbClr>
                </a:gs>
                <a:gs pos="29000">
                  <a:srgbClr val="C00000">
                    <a:lumMod val="88000"/>
                    <a:lumOff val="12000"/>
                  </a:srgbClr>
                </a:gs>
                <a:gs pos="64000">
                  <a:srgbClr val="FF0000"/>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Justus oldstyle"/>
                <a:ea typeface="+mn-ea"/>
                <a:cs typeface="+mn-cs"/>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5411" y="5821203"/>
              <a:ext cx="2527977" cy="737993"/>
            </a:xfrm>
            <a:prstGeom prst="rect">
              <a:avLst/>
            </a:prstGeom>
          </p:spPr>
        </p:pic>
        <p:sp>
          <p:nvSpPr>
            <p:cNvPr id="14" name="Round Same Side Corner Rectangle 12"/>
            <p:cNvSpPr/>
            <p:nvPr/>
          </p:nvSpPr>
          <p:spPr>
            <a:xfrm>
              <a:off x="196769" y="5650191"/>
              <a:ext cx="11796063" cy="60502"/>
            </a:xfrm>
            <a:prstGeom prst="round2Same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Justus oldstyle"/>
                <a:ea typeface="+mn-ea"/>
                <a:cs typeface="+mn-cs"/>
              </a:endParaRPr>
            </a:p>
          </p:txBody>
        </p:sp>
      </p:grpSp>
      <p:sp>
        <p:nvSpPr>
          <p:cNvPr id="4" name="Slide Number Placeholder 3"/>
          <p:cNvSpPr>
            <a:spLocks noGrp="1"/>
          </p:cNvSpPr>
          <p:nvPr>
            <p:ph type="sldNum" sz="quarter" idx="12"/>
          </p:nvPr>
        </p:nvSpPr>
        <p:spPr>
          <a:xfrm>
            <a:off x="8663038" y="6284922"/>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2B267A-8B44-4596-918F-83F90078A6EC}" type="slidenum">
              <a:rPr kumimoji="0" lang="tr-TR" sz="1800" b="0" i="0" u="none" strike="noStrike" kern="1200" cap="none" spc="0" normalizeH="0" baseline="0" noProof="0" smtClean="0">
                <a:ln>
                  <a:noFill/>
                </a:ln>
                <a:solidFill>
                  <a:prstClr val="black"/>
                </a:solidFill>
                <a:effectLst/>
                <a:uLnTx/>
                <a:uFillTx/>
                <a:latin typeface="Justus oldstyl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tr-TR" sz="1800" b="0" i="0" u="none" strike="noStrike" kern="1200" cap="none" spc="0" normalizeH="0" baseline="0" noProof="0" dirty="0">
              <a:ln>
                <a:noFill/>
              </a:ln>
              <a:solidFill>
                <a:prstClr val="black"/>
              </a:solidFill>
              <a:effectLst/>
              <a:uLnTx/>
              <a:uFillTx/>
              <a:latin typeface="Justus oldstyle"/>
              <a:ea typeface="+mn-ea"/>
              <a:cs typeface="+mn-cs"/>
            </a:endParaRPr>
          </a:p>
        </p:txBody>
      </p:sp>
      <p:pic>
        <p:nvPicPr>
          <p:cNvPr id="7" name="Resim 6">
            <a:extLst>
              <a:ext uri="{FF2B5EF4-FFF2-40B4-BE49-F238E27FC236}">
                <a16:creationId xmlns:a16="http://schemas.microsoft.com/office/drawing/2014/main" id="{F438F481-A3E2-4D6D-885E-5CB762EC33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206" y="1125826"/>
            <a:ext cx="11668994" cy="4450340"/>
          </a:xfrm>
          <a:prstGeom prst="rect">
            <a:avLst/>
          </a:prstGeom>
        </p:spPr>
      </p:pic>
      <p:sp>
        <p:nvSpPr>
          <p:cNvPr id="15" name="Başlık 1">
            <a:extLst>
              <a:ext uri="{FF2B5EF4-FFF2-40B4-BE49-F238E27FC236}">
                <a16:creationId xmlns:a16="http://schemas.microsoft.com/office/drawing/2014/main" id="{7D233F51-10D8-4081-814C-85C368202FFF}"/>
              </a:ext>
            </a:extLst>
          </p:cNvPr>
          <p:cNvSpPr txBox="1">
            <a:spLocks/>
          </p:cNvSpPr>
          <p:nvPr/>
        </p:nvSpPr>
        <p:spPr>
          <a:xfrm>
            <a:off x="601258" y="291701"/>
            <a:ext cx="6101099" cy="424732"/>
          </a:xfrm>
          <a:prstGeom prst="rect">
            <a:avLst/>
          </a:prstGeom>
        </p:spPr>
        <p:txBody>
          <a:bodyPr wrap="square" rtlCol="0">
            <a:sp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sz="2400" b="1" i="1" dirty="0">
                <a:solidFill>
                  <a:schemeClr val="bg1"/>
                </a:solidFill>
                <a:effectLst>
                  <a:outerShdw blurRad="38100" dist="38100" dir="2700000" algn="tl">
                    <a:srgbClr val="C0C0C0"/>
                  </a:outerShdw>
                </a:effectLst>
                <a:cs typeface="Arial" charset="0"/>
              </a:rPr>
              <a:t>İLGİLİ MEVZUATLAR</a:t>
            </a:r>
          </a:p>
        </p:txBody>
      </p:sp>
    </p:spTree>
    <p:extLst>
      <p:ext uri="{BB962C8B-B14F-4D97-AF65-F5344CB8AC3E}">
        <p14:creationId xmlns:p14="http://schemas.microsoft.com/office/powerpoint/2010/main" val="32106750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Flat Color 3">
      <a:dk1>
        <a:sysClr val="windowText" lastClr="000000"/>
      </a:dk1>
      <a:lt1>
        <a:sysClr val="window" lastClr="FFFFFF"/>
      </a:lt1>
      <a:dk2>
        <a:srgbClr val="44546A"/>
      </a:dk2>
      <a:lt2>
        <a:srgbClr val="E7E6E6"/>
      </a:lt2>
      <a:accent1>
        <a:srgbClr val="FF7259"/>
      </a:accent1>
      <a:accent2>
        <a:srgbClr val="F2C355"/>
      </a:accent2>
      <a:accent3>
        <a:srgbClr val="D2789F"/>
      </a:accent3>
      <a:accent4>
        <a:srgbClr val="A86BAA"/>
      </a:accent4>
      <a:accent5>
        <a:srgbClr val="544B80"/>
      </a:accent5>
      <a:accent6>
        <a:srgbClr val="5182BA"/>
      </a:accent6>
      <a:hlink>
        <a:srgbClr val="0563C1"/>
      </a:hlink>
      <a:folHlink>
        <a:srgbClr val="954F72"/>
      </a:folHlink>
    </a:clrScheme>
    <a:fontScheme name="Justus Bold &amp; Justus oldstyle">
      <a:majorFont>
        <a:latin typeface="Justus Bold"/>
        <a:ea typeface=""/>
        <a:cs typeface=""/>
      </a:majorFont>
      <a:minorFont>
        <a:latin typeface="Justus old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lum bright="3000"/>
          </a:blip>
          <a:stretch>
            <a:fillRect/>
          </a:stretch>
        </a:blipFill>
        <a:ln>
          <a:solidFill>
            <a:srgbClr val="B20E2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inance Infographics by Slidesgo">
  <a:themeElements>
    <a:clrScheme name="Simple Light">
      <a:dk1>
        <a:srgbClr val="000000"/>
      </a:dk1>
      <a:lt1>
        <a:srgbClr val="FFFFFF"/>
      </a:lt1>
      <a:dk2>
        <a:srgbClr val="0D3E65"/>
      </a:dk2>
      <a:lt2>
        <a:srgbClr val="1F5B84"/>
      </a:lt2>
      <a:accent1>
        <a:srgbClr val="3280AD"/>
      </a:accent1>
      <a:accent2>
        <a:srgbClr val="54AED6"/>
      </a:accent2>
      <a:accent3>
        <a:srgbClr val="F6A53C"/>
      </a:accent3>
      <a:accent4>
        <a:srgbClr val="FED57D"/>
      </a:accent4>
      <a:accent5>
        <a:srgbClr val="B0E6FF"/>
      </a:accent5>
      <a:accent6>
        <a:srgbClr val="1F5B84"/>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24009</TotalTime>
  <Words>1877</Words>
  <Application>Microsoft Office PowerPoint</Application>
  <PresentationFormat>Geniş ekran</PresentationFormat>
  <Paragraphs>292</Paragraphs>
  <Slides>20</Slides>
  <Notes>14</Notes>
  <HiddenSlides>0</HiddenSlides>
  <MMClips>0</MMClips>
  <ScaleCrop>false</ScaleCrop>
  <HeadingPairs>
    <vt:vector size="6" baseType="variant">
      <vt:variant>
        <vt:lpstr>Kullanılan Yazı Tipleri</vt:lpstr>
      </vt:variant>
      <vt:variant>
        <vt:i4>13</vt:i4>
      </vt:variant>
      <vt:variant>
        <vt:lpstr>Tema</vt:lpstr>
      </vt:variant>
      <vt:variant>
        <vt:i4>2</vt:i4>
      </vt:variant>
      <vt:variant>
        <vt:lpstr>Slayt Başlıkları</vt:lpstr>
      </vt:variant>
      <vt:variant>
        <vt:i4>20</vt:i4>
      </vt:variant>
    </vt:vector>
  </HeadingPairs>
  <TitlesOfParts>
    <vt:vector size="35" baseType="lpstr">
      <vt:lpstr>Microsoft YaHei</vt:lpstr>
      <vt:lpstr>Arial</vt:lpstr>
      <vt:lpstr>Calibri</vt:lpstr>
      <vt:lpstr>Calibri Light</vt:lpstr>
      <vt:lpstr>Fira Sans</vt:lpstr>
      <vt:lpstr>Fira Sans Extra Condensed</vt:lpstr>
      <vt:lpstr>Fira Sans Extra Condensed Medium</vt:lpstr>
      <vt:lpstr>Justus Bold</vt:lpstr>
      <vt:lpstr>Justus oldstyle</vt:lpstr>
      <vt:lpstr>Raleway</vt:lpstr>
      <vt:lpstr>Roboto</vt:lpstr>
      <vt:lpstr>Times New Roman</vt:lpstr>
      <vt:lpstr>Wingdings</vt:lpstr>
      <vt:lpstr>Office Theme</vt:lpstr>
      <vt:lpstr>Finance Infographics by Slidesgo</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haicamon</dc:creator>
  <cp:lastModifiedBy>burhan guldibi</cp:lastModifiedBy>
  <cp:revision>2119</cp:revision>
  <cp:lastPrinted>2019-11-25T05:54:44Z</cp:lastPrinted>
  <dcterms:created xsi:type="dcterms:W3CDTF">2015-06-12T08:14:52Z</dcterms:created>
  <dcterms:modified xsi:type="dcterms:W3CDTF">2021-12-03T07:10:13Z</dcterms:modified>
  <cp:category>Business</cp:category>
</cp:coreProperties>
</file>